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7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8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notesSlides/notesSlide39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notesSlides/notesSlide40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41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42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43.xml" ContentType="application/vnd.openxmlformats-officedocument.presentationml.notesSl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drawings/drawing4.xml" ContentType="application/vnd.openxmlformats-officedocument.drawingml.chartshapes+xml"/>
  <Override PartName="/ppt/notesSlides/notesSlide49.xml" ContentType="application/vnd.openxmlformats-officedocument.presentationml.notesSl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16" r:id="rId2"/>
    <p:sldMasterId id="2147483694" r:id="rId3"/>
    <p:sldMasterId id="2147483760" r:id="rId4"/>
    <p:sldMasterId id="2147483839" r:id="rId5"/>
    <p:sldMasterId id="2147483861" r:id="rId6"/>
    <p:sldMasterId id="2147483895" r:id="rId7"/>
    <p:sldMasterId id="2147483909" r:id="rId8"/>
    <p:sldMasterId id="2147483921" r:id="rId9"/>
    <p:sldMasterId id="2147483934" r:id="rId10"/>
    <p:sldMasterId id="2147483946" r:id="rId11"/>
    <p:sldMasterId id="2147483959" r:id="rId12"/>
    <p:sldMasterId id="2147483972" r:id="rId13"/>
  </p:sldMasterIdLst>
  <p:notesMasterIdLst>
    <p:notesMasterId r:id="rId83"/>
  </p:notesMasterIdLst>
  <p:handoutMasterIdLst>
    <p:handoutMasterId r:id="rId84"/>
  </p:handoutMasterIdLst>
  <p:sldIdLst>
    <p:sldId id="864" r:id="rId14"/>
    <p:sldId id="869" r:id="rId15"/>
    <p:sldId id="268" r:id="rId16"/>
    <p:sldId id="870" r:id="rId17"/>
    <p:sldId id="841" r:id="rId18"/>
    <p:sldId id="925" r:id="rId19"/>
    <p:sldId id="923" r:id="rId20"/>
    <p:sldId id="872" r:id="rId21"/>
    <p:sldId id="873" r:id="rId22"/>
    <p:sldId id="875" r:id="rId23"/>
    <p:sldId id="847" r:id="rId24"/>
    <p:sldId id="890" r:id="rId25"/>
    <p:sldId id="865" r:id="rId26"/>
    <p:sldId id="891" r:id="rId27"/>
    <p:sldId id="892" r:id="rId28"/>
    <p:sldId id="926" r:id="rId29"/>
    <p:sldId id="757" r:id="rId30"/>
    <p:sldId id="893" r:id="rId31"/>
    <p:sldId id="867" r:id="rId32"/>
    <p:sldId id="896" r:id="rId33"/>
    <p:sldId id="766" r:id="rId34"/>
    <p:sldId id="897" r:id="rId35"/>
    <p:sldId id="898" r:id="rId36"/>
    <p:sldId id="919" r:id="rId37"/>
    <p:sldId id="921" r:id="rId38"/>
    <p:sldId id="922" r:id="rId39"/>
    <p:sldId id="835" r:id="rId40"/>
    <p:sldId id="900" r:id="rId41"/>
    <p:sldId id="834" r:id="rId42"/>
    <p:sldId id="769" r:id="rId43"/>
    <p:sldId id="901" r:id="rId44"/>
    <p:sldId id="902" r:id="rId45"/>
    <p:sldId id="772" r:id="rId46"/>
    <p:sldId id="773" r:id="rId47"/>
    <p:sldId id="774" r:id="rId48"/>
    <p:sldId id="904" r:id="rId49"/>
    <p:sldId id="777" r:id="rId50"/>
    <p:sldId id="905" r:id="rId51"/>
    <p:sldId id="906" r:id="rId52"/>
    <p:sldId id="849" r:id="rId53"/>
    <p:sldId id="850" r:id="rId54"/>
    <p:sldId id="927" r:id="rId55"/>
    <p:sldId id="783" r:id="rId56"/>
    <p:sldId id="928" r:id="rId57"/>
    <p:sldId id="907" r:id="rId58"/>
    <p:sldId id="876" r:id="rId59"/>
    <p:sldId id="877" r:id="rId60"/>
    <p:sldId id="929" r:id="rId61"/>
    <p:sldId id="879" r:id="rId62"/>
    <p:sldId id="880" r:id="rId63"/>
    <p:sldId id="881" r:id="rId64"/>
    <p:sldId id="882" r:id="rId65"/>
    <p:sldId id="883" r:id="rId66"/>
    <p:sldId id="930" r:id="rId67"/>
    <p:sldId id="885" r:id="rId68"/>
    <p:sldId id="931" r:id="rId69"/>
    <p:sldId id="887" r:id="rId70"/>
    <p:sldId id="888" r:id="rId71"/>
    <p:sldId id="889" r:id="rId72"/>
    <p:sldId id="863" r:id="rId73"/>
    <p:sldId id="910" r:id="rId74"/>
    <p:sldId id="911" r:id="rId75"/>
    <p:sldId id="912" r:id="rId76"/>
    <p:sldId id="913" r:id="rId77"/>
    <p:sldId id="917" r:id="rId78"/>
    <p:sldId id="915" r:id="rId79"/>
    <p:sldId id="916" r:id="rId80"/>
    <p:sldId id="918" r:id="rId81"/>
    <p:sldId id="350" r:id="rId82"/>
  </p:sldIdLst>
  <p:sldSz cx="9144000" cy="5143500" type="screen16x9"/>
  <p:notesSz cx="6858000" cy="9144000"/>
  <p:custDataLst>
    <p:tags r:id="rId85"/>
  </p:custDataLst>
  <p:defaultTextStyle>
    <a:defPPr>
      <a:defRPr lang="en-US"/>
    </a:defPPr>
    <a:lvl1pPr marL="0" algn="l" defTabSz="913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78" algn="l" defTabSz="913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200" algn="l" defTabSz="913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793" algn="l" defTabSz="913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399" algn="l" defTabSz="913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978" algn="l" defTabSz="913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554" algn="l" defTabSz="913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160" algn="l" defTabSz="913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763" algn="l" defTabSz="913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A3F8EB6-D0BD-4E2D-B960-9F0A17DFF9F8}">
          <p14:sldIdLst>
            <p14:sldId id="864"/>
            <p14:sldId id="869"/>
            <p14:sldId id="268"/>
            <p14:sldId id="870"/>
            <p14:sldId id="841"/>
            <p14:sldId id="925"/>
            <p14:sldId id="923"/>
            <p14:sldId id="872"/>
            <p14:sldId id="873"/>
            <p14:sldId id="875"/>
            <p14:sldId id="847"/>
            <p14:sldId id="890"/>
            <p14:sldId id="865"/>
          </p14:sldIdLst>
        </p14:section>
        <p14:section name="Teamwork" id="{96966E94-C9EC-4E60-9485-24C70417B016}">
          <p14:sldIdLst>
            <p14:sldId id="891"/>
            <p14:sldId id="892"/>
            <p14:sldId id="926"/>
            <p14:sldId id="757"/>
            <p14:sldId id="893"/>
            <p14:sldId id="867"/>
          </p14:sldIdLst>
        </p14:section>
        <p14:section name="Data" id="{D121D18C-2C47-4C10-A49C-3E784EF0216B}">
          <p14:sldIdLst>
            <p14:sldId id="896"/>
            <p14:sldId id="766"/>
            <p14:sldId id="897"/>
            <p14:sldId id="898"/>
            <p14:sldId id="919"/>
            <p14:sldId id="921"/>
            <p14:sldId id="922"/>
            <p14:sldId id="835"/>
            <p14:sldId id="900"/>
            <p14:sldId id="834"/>
            <p14:sldId id="769"/>
          </p14:sldIdLst>
        </p14:section>
        <p14:section name="analysis" id="{49B4AC53-8283-4156-A80B-A1379151EA82}">
          <p14:sldIdLst>
            <p14:sldId id="901"/>
            <p14:sldId id="902"/>
            <p14:sldId id="772"/>
            <p14:sldId id="773"/>
            <p14:sldId id="774"/>
          </p14:sldIdLst>
        </p14:section>
        <p14:section name="sessions" id="{26D5D9CC-0578-4DF8-8B92-FDE95878CC50}">
          <p14:sldIdLst>
            <p14:sldId id="904"/>
            <p14:sldId id="777"/>
            <p14:sldId id="905"/>
            <p14:sldId id="906"/>
            <p14:sldId id="849"/>
            <p14:sldId id="850"/>
            <p14:sldId id="927"/>
            <p14:sldId id="783"/>
            <p14:sldId id="928"/>
          </p14:sldIdLst>
        </p14:section>
        <p14:section name="result" id="{7BAD4EA6-3098-47A3-8B1D-9532974E6C82}">
          <p14:sldIdLst>
            <p14:sldId id="907"/>
            <p14:sldId id="876"/>
            <p14:sldId id="877"/>
            <p14:sldId id="929"/>
            <p14:sldId id="879"/>
            <p14:sldId id="880"/>
            <p14:sldId id="881"/>
            <p14:sldId id="882"/>
            <p14:sldId id="883"/>
            <p14:sldId id="930"/>
            <p14:sldId id="885"/>
            <p14:sldId id="931"/>
            <p14:sldId id="887"/>
            <p14:sldId id="888"/>
            <p14:sldId id="889"/>
            <p14:sldId id="863"/>
            <p14:sldId id="910"/>
            <p14:sldId id="911"/>
            <p14:sldId id="912"/>
            <p14:sldId id="913"/>
            <p14:sldId id="917"/>
            <p14:sldId id="915"/>
            <p14:sldId id="916"/>
            <p14:sldId id="918"/>
            <p14:sldId id="3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wan yehia" initials="ry" lastIdx="1" clrIdx="0">
    <p:extLst>
      <p:ext uri="{19B8F6BF-5375-455C-9EA6-DF929625EA0E}">
        <p15:presenceInfo xmlns:p15="http://schemas.microsoft.com/office/powerpoint/2012/main" userId="c8cc02ce7a23a4f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33D5D"/>
    <a:srgbClr val="C2D6D4"/>
    <a:srgbClr val="FEB8A5"/>
    <a:srgbClr val="A5BD9A"/>
    <a:srgbClr val="F69471"/>
    <a:srgbClr val="F2E2DA"/>
    <a:srgbClr val="FBE3D5"/>
    <a:srgbClr val="F09869"/>
    <a:srgbClr val="FEDBC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1" autoAdjust="0"/>
    <p:restoredTop sz="88192" autoAdjust="0"/>
  </p:normalViewPr>
  <p:slideViewPr>
    <p:cSldViewPr snapToGrid="0">
      <p:cViewPr>
        <p:scale>
          <a:sx n="66" d="100"/>
          <a:sy n="66" d="100"/>
        </p:scale>
        <p:origin x="1320" y="912"/>
      </p:cViewPr>
      <p:guideLst>
        <p:guide orient="horz" pos="1596"/>
        <p:guide pos="2880"/>
      </p:guideLst>
    </p:cSldViewPr>
  </p:slideViewPr>
  <p:outlineViewPr>
    <p:cViewPr>
      <p:scale>
        <a:sx n="33" d="100"/>
        <a:sy n="33" d="100"/>
      </p:scale>
      <p:origin x="0" y="-46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6378"/>
    </p:cViewPr>
  </p:sorterViewPr>
  <p:notesViewPr>
    <p:cSldViewPr snapToGrid="0">
      <p:cViewPr varScale="1">
        <p:scale>
          <a:sx n="83" d="100"/>
          <a:sy n="83" d="100"/>
        </p:scale>
        <p:origin x="1158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handoutMaster" Target="handoutMasters/handoutMaster1.xml"/><Relationship Id="rId89" Type="http://schemas.openxmlformats.org/officeDocument/2006/relationships/theme" Target="theme/theme1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notesMaster" Target="notesMasters/notesMaster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presProps" Target="presProps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Stat\Stat%202021\Collection\&#1575;&#1604;&#1593;&#1604;&#1608;&#1605;%20&#1575;&#1604;&#1591;&#1576;&#1610;&#1577;%20&#1575;&#1604;&#1605;&#1587;&#1575;&#1593;&#1583;&#1577;\Pharos\Project\Mariem%20Yehia%20Ahmed\1\Results\9\Figure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file:///\\Stat\Stat%202021\Collection\&#1575;&#1604;&#1593;&#1604;&#1608;&#1605;%20&#1575;&#1604;&#1591;&#1576;&#1610;&#1577;%20&#1575;&#1604;&#1605;&#1587;&#1575;&#1593;&#1583;&#1577;\Pharos\Project\Mariem%20Yehia%20Ahmed\1\Results\9\Figure.xlsx" TargetMode="External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\\Stat\Stat%202021\Collection\&#1575;&#1604;&#1593;&#1604;&#1608;&#1605;%20&#1575;&#1604;&#1591;&#1576;&#1610;&#1577;%20&#1575;&#1604;&#1605;&#1587;&#1575;&#1593;&#1583;&#1577;\Pharos\Project\Mariem%20Yehia%20Ahmed\1\Results\9\Figure.xlsx" TargetMode="External"/><Relationship Id="rId1" Type="http://schemas.openxmlformats.org/officeDocument/2006/relationships/themeOverride" Target="../theme/themeOverride1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Stat\Stat%202021\Collection\&#1575;&#1604;&#1593;&#1604;&#1608;&#1605;%20&#1575;&#1604;&#1591;&#1576;&#1610;&#1577;%20&#1575;&#1604;&#1605;&#1587;&#1575;&#1593;&#1583;&#1577;\Pharos\Project\Mariem%20Yehia%20Ahmed\1\Results\9\Figure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\\Stat\Stat%202021\Collection\&#1575;&#1604;&#1593;&#1604;&#1608;&#1605;%20&#1575;&#1604;&#1591;&#1576;&#1610;&#1577;%20&#1575;&#1604;&#1605;&#1587;&#1575;&#1593;&#1583;&#1577;\Pharos\Project\Mariem%20Yehia%20Ahmed\1\Results\9\Figure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\\Stat\Stat%202021\Collection\&#1575;&#1604;&#1593;&#1604;&#1608;&#1605;%20&#1575;&#1604;&#1591;&#1576;&#1610;&#1577;%20&#1575;&#1604;&#1605;&#1587;&#1575;&#1593;&#1583;&#1577;\Pharos\Project\Mariem%20Yehia%20Ahmed\1\Results\9\Figure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Stat\Stat%202021\Collection\&#1575;&#1604;&#1593;&#1604;&#1608;&#1605;%20&#1575;&#1604;&#1591;&#1576;&#1610;&#1577;%20&#1575;&#1604;&#1605;&#1587;&#1575;&#1593;&#1583;&#1577;\Pharos\Project\Mariem%20Yehia%20Ahmed\1\Results\9\Figure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Stat\Stat%202021\Collection\&#1575;&#1604;&#1593;&#1604;&#1608;&#1605;%20&#1575;&#1604;&#1591;&#1576;&#1610;&#1577;%20&#1575;&#1604;&#1605;&#1587;&#1575;&#1593;&#1583;&#1577;\Pharos\Project\Mariem%20Yehia%20Ahmed\1\Results\9\Figure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Stat\Stat%202021\Collection\&#1575;&#1604;&#1593;&#1604;&#1608;&#1605;%20&#1575;&#1604;&#1591;&#1576;&#1610;&#1577;%20&#1575;&#1604;&#1605;&#1587;&#1575;&#1593;&#1583;&#1577;\Pharos\Project\Mariem%20Yehia%20Ahmed\1\Results\9\Figure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\\Stat\Stat%202021\Collection\&#1575;&#1604;&#1593;&#1604;&#1608;&#1605;%20&#1575;&#1604;&#1591;&#1576;&#1610;&#1577;%20&#1575;&#1604;&#1605;&#1587;&#1575;&#1593;&#1583;&#1577;\Pharos\Project\Mariem%20Yehia%20Ahmed\1\Results\9\Figure.xlsx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\\Stat\Stat%202021\Collection\&#1575;&#1604;&#1593;&#1604;&#1608;&#1605;%20&#1575;&#1604;&#1591;&#1576;&#1610;&#1577;%20&#1575;&#1604;&#1605;&#1587;&#1575;&#1593;&#1583;&#1577;\Pharos\Project\Mariem%20Yehia%20Ahmed\1\Results\9\Figure.xlsx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8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917501770122287"/>
          <c:y val="0.23112901512532241"/>
          <c:w val="0.49843791772050405"/>
          <c:h val="0.4815322980409148"/>
        </c:manualLayout>
      </c:layout>
      <c:pie3DChart>
        <c:varyColors val="1"/>
        <c:ser>
          <c:idx val="0"/>
          <c:order val="0"/>
          <c:spPr>
            <a:solidFill>
              <a:srgbClr val="009999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50800"/>
            </a:sp3d>
          </c:spPr>
          <c:dPt>
            <c:idx val="1"/>
            <c:bubble3D val="0"/>
            <c:spPr>
              <a:solidFill>
                <a:srgbClr val="FDA023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2-DB10-4020-81B7-19A7C80B2D9C}"/>
              </c:ext>
            </c:extLst>
          </c:dPt>
          <c:dPt>
            <c:idx val="2"/>
            <c:bubble3D val="0"/>
            <c:spPr>
              <a:solidFill>
                <a:srgbClr val="B9CA1A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4-DB10-4020-81B7-19A7C80B2D9C}"/>
              </c:ext>
            </c:extLst>
          </c:dPt>
          <c:dPt>
            <c:idx val="3"/>
            <c:bubble3D val="0"/>
            <c:spPr>
              <a:solidFill>
                <a:srgbClr val="AA2B1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6-DB10-4020-81B7-19A7C80B2D9C}"/>
              </c:ext>
            </c:extLst>
          </c:dPt>
          <c:dLbls>
            <c:dLbl>
              <c:idx val="0"/>
              <c:layout>
                <c:manualLayout>
                  <c:x val="-4.3892241268677849E-2"/>
                  <c:y val="-2.8902463918814073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10-4020-81B7-19A7C80B2D9C}"/>
                </c:ext>
              </c:extLst>
            </c:dLbl>
            <c:dLbl>
              <c:idx val="1"/>
              <c:layout>
                <c:manualLayout>
                  <c:x val="0.10302538348673679"/>
                  <c:y val="-1.4666885297030348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10-4020-81B7-19A7C80B2D9C}"/>
                </c:ext>
              </c:extLst>
            </c:dLbl>
            <c:dLbl>
              <c:idx val="2"/>
              <c:layout>
                <c:manualLayout>
                  <c:x val="3.3002232356795023E-2"/>
                  <c:y val="7.371498249852594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10-4020-81B7-19A7C80B2D9C}"/>
                </c:ext>
              </c:extLst>
            </c:dLbl>
            <c:dLbl>
              <c:idx val="3"/>
              <c:layout>
                <c:manualLayout>
                  <c:x val="-6.8885800215925524E-2"/>
                  <c:y val="5.138414163865749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B10-4020-81B7-19A7C80B2D9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Sheet1!$A$258:$A$261</c:f>
              <c:strCache>
                <c:ptCount val="4"/>
                <c:pt idx="0">
                  <c:v>Illiterate</c:v>
                </c:pt>
                <c:pt idx="1">
                  <c:v>Read and write</c:v>
                </c:pt>
                <c:pt idx="2">
                  <c:v>Intermediate</c:v>
                </c:pt>
                <c:pt idx="3">
                  <c:v>High</c:v>
                </c:pt>
              </c:strCache>
            </c:strRef>
          </c:cat>
          <c:val>
            <c:numRef>
              <c:f>Sheet1!$B$258:$B$261</c:f>
              <c:numCache>
                <c:formatCode>General</c:formatCode>
                <c:ptCount val="4"/>
                <c:pt idx="0">
                  <c:v>99</c:v>
                </c:pt>
                <c:pt idx="1">
                  <c:v>64</c:v>
                </c:pt>
                <c:pt idx="2">
                  <c:v>63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2D-804C-B5EF-342599571C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400">
          <a:latin typeface="Book Antiqua" pitchFamily="18" charset="0"/>
          <a:cs typeface="Times New Roman" pitchFamily="18" charset="0"/>
        </a:defRPr>
      </a:pPr>
      <a:endParaRPr lang="en-US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917501770122281"/>
          <c:y val="0.23112901512532241"/>
          <c:w val="0.49843791772050405"/>
          <c:h val="0.4815322980409148"/>
        </c:manualLayout>
      </c:layout>
      <c:pie3DChart>
        <c:varyColors val="1"/>
        <c:ser>
          <c:idx val="0"/>
          <c:order val="0"/>
          <c:spPr>
            <a:solidFill>
              <a:srgbClr val="009999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50800"/>
            </a:sp3d>
          </c:spPr>
          <c:dPt>
            <c:idx val="1"/>
            <c:bubble3D val="0"/>
            <c:spPr>
              <a:solidFill>
                <a:srgbClr val="B9CA1A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2-45F2-4B92-9C73-051C466AD028}"/>
              </c:ext>
            </c:extLst>
          </c:dPt>
          <c:dPt>
            <c:idx val="2"/>
            <c:bubble3D val="0"/>
            <c:spPr>
              <a:solidFill>
                <a:srgbClr val="FDA023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4-45F2-4B92-9C73-051C466AD028}"/>
              </c:ext>
            </c:extLst>
          </c:dPt>
          <c:dPt>
            <c:idx val="3"/>
            <c:bubble3D val="0"/>
            <c:spPr>
              <a:solidFill>
                <a:srgbClr val="AA2B1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6-45F2-4B92-9C73-051C466AD028}"/>
              </c:ext>
            </c:extLst>
          </c:dPt>
          <c:dLbls>
            <c:dLbl>
              <c:idx val="0"/>
              <c:layout>
                <c:manualLayout>
                  <c:x val="5.1009650342555293E-2"/>
                  <c:y val="-9.461860239801572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F2-4B92-9C73-051C466AD028}"/>
                </c:ext>
              </c:extLst>
            </c:dLbl>
            <c:dLbl>
              <c:idx val="1"/>
              <c:layout>
                <c:manualLayout>
                  <c:x val="2.8798025705630077E-2"/>
                  <c:y val="6.759024784762812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5F2-4B92-9C73-051C466AD028}"/>
                </c:ext>
              </c:extLst>
            </c:dLbl>
            <c:dLbl>
              <c:idx val="2"/>
              <c:layout>
                <c:manualLayout>
                  <c:x val="-1.8574860721063607E-2"/>
                  <c:y val="4.742858865526910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F2-4B92-9C73-051C466AD028}"/>
                </c:ext>
              </c:extLst>
            </c:dLbl>
            <c:dLbl>
              <c:idx val="3"/>
              <c:layout>
                <c:manualLayout>
                  <c:x val="-0.14934617270718195"/>
                  <c:y val="-6.033346431563829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5F2-4B92-9C73-051C466AD028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Sheet1!$F$187:$F$190</c:f>
              <c:strCache>
                <c:ptCount val="4"/>
                <c:pt idx="0">
                  <c:v>Underweight </c:v>
                </c:pt>
                <c:pt idx="1">
                  <c:v>Normal </c:v>
                </c:pt>
                <c:pt idx="2">
                  <c:v>Overweight </c:v>
                </c:pt>
                <c:pt idx="3">
                  <c:v>Obese </c:v>
                </c:pt>
              </c:strCache>
            </c:strRef>
          </c:cat>
          <c:val>
            <c:numRef>
              <c:f>Sheet1!$G$187:$G$190</c:f>
              <c:numCache>
                <c:formatCode>0.0</c:formatCode>
                <c:ptCount val="4"/>
                <c:pt idx="0">
                  <c:v>1</c:v>
                </c:pt>
                <c:pt idx="1">
                  <c:v>30</c:v>
                </c:pt>
                <c:pt idx="2">
                  <c:v>53</c:v>
                </c:pt>
                <c:pt idx="3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9D-FC4A-AB28-DA025A5133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500">
          <a:latin typeface="Book Antiqua" pitchFamily="18" charset="0"/>
          <a:cs typeface="Times New Roman" pitchFamily="18" charset="0"/>
        </a:defRPr>
      </a:pPr>
      <a:endParaRPr lang="en-US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  <c:spPr>
        <a:ln w="19050">
          <a:solidFill>
            <a:schemeClr val="tx1"/>
          </a:solidFill>
        </a:ln>
        <a:effectLst/>
      </c:spPr>
    </c:floor>
    <c:sideWall>
      <c:thickness val="0"/>
      <c:spPr>
        <a:noFill/>
        <a:ln w="19050">
          <a:solidFill>
            <a:schemeClr val="tx1"/>
          </a:solidFill>
        </a:ln>
      </c:spPr>
    </c:sideWall>
    <c:backWall>
      <c:thickness val="0"/>
      <c:spPr>
        <a:noFill/>
        <a:ln w="19050">
          <a:solidFill>
            <a:schemeClr val="tx1"/>
          </a:solidFill>
        </a:ln>
      </c:spPr>
    </c:backWall>
    <c:plotArea>
      <c:layout>
        <c:manualLayout>
          <c:layoutTarget val="inner"/>
          <c:xMode val="edge"/>
          <c:yMode val="edge"/>
          <c:x val="6.5735272294627028E-2"/>
          <c:y val="2.1911958026833284E-2"/>
          <c:w val="0.93426472770537272"/>
          <c:h val="0.75546143714008374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F79646">
                <a:lumMod val="40000"/>
                <a:lumOff val="60000"/>
              </a:srgbClr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508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B9CA1A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1-A7AF-44EE-A8FB-4B092CF02792}"/>
              </c:ext>
            </c:extLst>
          </c:dPt>
          <c:dPt>
            <c:idx val="1"/>
            <c:invertIfNegative val="0"/>
            <c:bubble3D val="0"/>
            <c:spPr>
              <a:solidFill>
                <a:srgbClr val="B9CA1A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3-A7AF-44EE-A8FB-4B092CF02792}"/>
              </c:ext>
            </c:extLst>
          </c:dPt>
          <c:dPt>
            <c:idx val="2"/>
            <c:invertIfNegative val="0"/>
            <c:bubble3D val="0"/>
            <c:spPr>
              <a:solidFill>
                <a:srgbClr val="009999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5-A7AF-44EE-A8FB-4B092CF02792}"/>
              </c:ext>
            </c:extLst>
          </c:dPt>
          <c:dPt>
            <c:idx val="3"/>
            <c:invertIfNegative val="0"/>
            <c:bubble3D val="0"/>
            <c:spPr>
              <a:solidFill>
                <a:srgbClr val="009999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7-A7AF-44EE-A8FB-4B092CF02792}"/>
              </c:ext>
            </c:extLst>
          </c:dPt>
          <c:dPt>
            <c:idx val="4"/>
            <c:invertIfNegative val="0"/>
            <c:bubble3D val="0"/>
            <c:spPr>
              <a:solidFill>
                <a:srgbClr val="009999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9-A7AF-44EE-A8FB-4B092CF02792}"/>
              </c:ext>
            </c:extLst>
          </c:dPt>
          <c:dPt>
            <c:idx val="5"/>
            <c:invertIfNegative val="0"/>
            <c:bubble3D val="0"/>
            <c:spPr>
              <a:solidFill>
                <a:srgbClr val="009999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B-A7AF-44EE-A8FB-4B092CF02792}"/>
              </c:ext>
            </c:extLst>
          </c:dPt>
          <c:dPt>
            <c:idx val="6"/>
            <c:invertIfNegative val="0"/>
            <c:bubble3D val="0"/>
            <c:spPr>
              <a:solidFill>
                <a:srgbClr val="009999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D-A7AF-44EE-A8FB-4B092CF02792}"/>
              </c:ext>
            </c:extLst>
          </c:dPt>
          <c:dPt>
            <c:idx val="7"/>
            <c:invertIfNegative val="0"/>
            <c:bubble3D val="0"/>
            <c:spPr>
              <a:solidFill>
                <a:srgbClr val="009999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F-A7AF-44EE-A8FB-4B092CF02792}"/>
              </c:ext>
            </c:extLst>
          </c:dPt>
          <c:dLbls>
            <c:dLbl>
              <c:idx val="0"/>
              <c:layout>
                <c:manualLayout>
                  <c:x val="2.4797842262292182E-2"/>
                  <c:y val="-6.59498215330321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AF-44EE-A8FB-4B092CF02792}"/>
                </c:ext>
              </c:extLst>
            </c:dLbl>
            <c:dLbl>
              <c:idx val="1"/>
              <c:layout>
                <c:manualLayout>
                  <c:x val="1.653189484152812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7AF-44EE-A8FB-4B092CF02792}"/>
                </c:ext>
              </c:extLst>
            </c:dLbl>
            <c:dLbl>
              <c:idx val="2"/>
              <c:layout>
                <c:manualLayout>
                  <c:x val="1.6531732126027709E-2"/>
                  <c:y val="-3.29749107665161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7AF-44EE-A8FB-4B092CF02792}"/>
                </c:ext>
              </c:extLst>
            </c:dLbl>
            <c:dLbl>
              <c:idx val="3"/>
              <c:layout>
                <c:manualLayout>
                  <c:x val="1.8598381696719145E-2"/>
                  <c:y val="-9.89247322995482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7AF-44EE-A8FB-4B092CF02792}"/>
                </c:ext>
              </c:extLst>
            </c:dLbl>
            <c:dLbl>
              <c:idx val="4"/>
              <c:layout>
                <c:manualLayout>
                  <c:x val="1.033243427595508E-2"/>
                  <c:y val="-3.29749107665161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7AF-44EE-A8FB-4B092CF02792}"/>
                </c:ext>
              </c:extLst>
            </c:dLbl>
            <c:dLbl>
              <c:idx val="5"/>
              <c:layout>
                <c:manualLayout>
                  <c:x val="2.2731355407101191E-2"/>
                  <c:y val="-2.96774196898644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7AF-44EE-A8FB-4B092CF02792}"/>
                </c:ext>
              </c:extLst>
            </c:dLbl>
            <c:dLbl>
              <c:idx val="6"/>
              <c:layout>
                <c:manualLayout>
                  <c:x val="1.033243427595508E-2"/>
                  <c:y val="-2.6379928613212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7AF-44EE-A8FB-4B092CF02792}"/>
                </c:ext>
              </c:extLst>
            </c:dLbl>
            <c:dLbl>
              <c:idx val="7"/>
              <c:layout>
                <c:manualLayout>
                  <c:x val="1.560514499250064E-2"/>
                  <c:y val="-3.6272401843167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7AF-44EE-A8FB-4B092CF02792}"/>
                </c:ext>
              </c:extLst>
            </c:dLbl>
            <c:dLbl>
              <c:idx val="8"/>
              <c:layout>
                <c:manualLayout>
                  <c:x val="6.1994605655730471E-3"/>
                  <c:y val="3.022665235510577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7AF-44EE-A8FB-4B092CF0279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Sheet1!$A$129:$B$136</c:f>
              <c:multiLvlStrCache>
                <c:ptCount val="8"/>
                <c:lvl>
                  <c:pt idx="0">
                    <c:v>Incorrect </c:v>
                  </c:pt>
                  <c:pt idx="1">
                    <c:v>Correct </c:v>
                  </c:pt>
                  <c:pt idx="2">
                    <c:v>Don’t known</c:v>
                  </c:pt>
                  <c:pt idx="3">
                    <c:v>Protein</c:v>
                  </c:pt>
                  <c:pt idx="4">
                    <c:v>Vit</c:v>
                  </c:pt>
                  <c:pt idx="5">
                    <c:v>Fats</c:v>
                  </c:pt>
                  <c:pt idx="6">
                    <c:v>Sugars</c:v>
                  </c:pt>
                  <c:pt idx="7">
                    <c:v>Iron</c:v>
                  </c:pt>
                </c:lvl>
                <c:lvl>
                  <c:pt idx="0">
                    <c:v>Obesity in children indicator for health</c:v>
                  </c:pt>
                  <c:pt idx="2">
                    <c:v>Anemia occur due to deficiency of</c:v>
                  </c:pt>
                </c:lvl>
              </c:multiLvlStrCache>
            </c:multiLvlStrRef>
          </c:cat>
          <c:val>
            <c:numRef>
              <c:f>Sheet1!$C$129:$C$136</c:f>
              <c:numCache>
                <c:formatCode>General</c:formatCode>
                <c:ptCount val="8"/>
                <c:pt idx="0">
                  <c:v>90.4</c:v>
                </c:pt>
                <c:pt idx="1">
                  <c:v>9.6</c:v>
                </c:pt>
                <c:pt idx="2">
                  <c:v>13.1</c:v>
                </c:pt>
                <c:pt idx="3">
                  <c:v>4.4000000000000004</c:v>
                </c:pt>
                <c:pt idx="4">
                  <c:v>10.5</c:v>
                </c:pt>
                <c:pt idx="5">
                  <c:v>0.9</c:v>
                </c:pt>
                <c:pt idx="6">
                  <c:v>0.9</c:v>
                </c:pt>
                <c:pt idx="7">
                  <c:v>75.099999999999994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45-4948-8CC0-8ADCD04576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120002432"/>
        <c:axId val="120003968"/>
        <c:axId val="0"/>
      </c:bar3DChart>
      <c:catAx>
        <c:axId val="120002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/>
            </a:pPr>
            <a:endParaRPr lang="en-US"/>
          </a:p>
        </c:txPr>
        <c:crossAx val="120003968"/>
        <c:crosses val="autoZero"/>
        <c:auto val="1"/>
        <c:lblAlgn val="ctr"/>
        <c:lblOffset val="100"/>
        <c:noMultiLvlLbl val="0"/>
      </c:catAx>
      <c:valAx>
        <c:axId val="120003968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Percentage</a:t>
                </a:r>
              </a:p>
            </c:rich>
          </c:tx>
          <c:layout>
            <c:manualLayout>
              <c:xMode val="edge"/>
              <c:yMode val="edge"/>
              <c:x val="3.5250686008549735E-3"/>
              <c:y val="0.3288785180919316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20002432"/>
        <c:crosses val="autoZero"/>
        <c:crossBetween val="between"/>
      </c:valAx>
      <c:spPr>
        <a:ln w="19050"/>
        <a:effectLst/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Book Antiqua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  <c:spPr>
        <a:ln w="19050">
          <a:solidFill>
            <a:schemeClr val="tx1"/>
          </a:solidFill>
        </a:ln>
        <a:effectLst/>
      </c:spPr>
    </c:floor>
    <c:sideWall>
      <c:thickness val="0"/>
      <c:spPr>
        <a:noFill/>
        <a:ln w="19050">
          <a:solidFill>
            <a:schemeClr val="tx1"/>
          </a:solidFill>
        </a:ln>
      </c:spPr>
    </c:sideWall>
    <c:backWall>
      <c:thickness val="0"/>
      <c:spPr>
        <a:noFill/>
        <a:ln w="19050">
          <a:solidFill>
            <a:schemeClr val="tx1"/>
          </a:solidFill>
        </a:ln>
      </c:spPr>
    </c:backWall>
    <c:plotArea>
      <c:layout>
        <c:manualLayout>
          <c:layoutTarget val="inner"/>
          <c:xMode val="edge"/>
          <c:yMode val="edge"/>
          <c:x val="9.2599601412110183E-2"/>
          <c:y val="2.1911958026833284E-2"/>
          <c:w val="0.90740039858788979"/>
          <c:h val="0.74340170737337208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71685C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50800"/>
            </a:sp3d>
          </c:spPr>
          <c:invertIfNegative val="0"/>
          <c:dPt>
            <c:idx val="5"/>
            <c:invertIfNegative val="0"/>
            <c:bubble3D val="0"/>
            <c:spPr>
              <a:solidFill>
                <a:srgbClr val="71685C"/>
              </a:solidFill>
              <a:effectLst/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4-B1AE-48CD-AB64-C0812D3EF4E8}"/>
              </c:ext>
            </c:extLst>
          </c:dPt>
          <c:dLbls>
            <c:dLbl>
              <c:idx val="0"/>
              <c:layout>
                <c:manualLayout>
                  <c:x val="2.6864329117483196E-2"/>
                  <c:y val="-2.30824375365612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1AE-48CD-AB64-C0812D3EF4E8}"/>
                </c:ext>
              </c:extLst>
            </c:dLbl>
            <c:dLbl>
              <c:idx val="1"/>
              <c:layout>
                <c:manualLayout>
                  <c:x val="2.6864329117483196E-2"/>
                  <c:y val="-3.6272401843167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AE-48CD-AB64-C0812D3EF4E8}"/>
                </c:ext>
              </c:extLst>
            </c:dLbl>
            <c:dLbl>
              <c:idx val="2"/>
              <c:layout>
                <c:manualLayout>
                  <c:x val="2.6864166401982786E-2"/>
                  <c:y val="-4.28673839964709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1AE-48CD-AB64-C0812D3EF4E8}"/>
                </c:ext>
              </c:extLst>
            </c:dLbl>
            <c:dLbl>
              <c:idx val="3"/>
              <c:layout>
                <c:manualLayout>
                  <c:x val="1.8598381696719145E-2"/>
                  <c:y val="-9.89247322995482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AE-48CD-AB64-C0812D3EF4E8}"/>
                </c:ext>
              </c:extLst>
            </c:dLbl>
            <c:dLbl>
              <c:idx val="4"/>
              <c:layout>
                <c:manualLayout>
                  <c:x val="1.033243427595508E-2"/>
                  <c:y val="-3.29749107665161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1AE-48CD-AB64-C0812D3EF4E8}"/>
                </c:ext>
              </c:extLst>
            </c:dLbl>
            <c:dLbl>
              <c:idx val="5"/>
              <c:layout>
                <c:manualLayout>
                  <c:x val="1.239892113114608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1AE-48CD-AB64-C0812D3EF4E8}"/>
                </c:ext>
              </c:extLst>
            </c:dLbl>
            <c:dLbl>
              <c:idx val="6"/>
              <c:layout>
                <c:manualLayout>
                  <c:x val="1.03324342759550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1AE-48CD-AB64-C0812D3EF4E8}"/>
                </c:ext>
              </c:extLst>
            </c:dLbl>
            <c:dLbl>
              <c:idx val="7"/>
              <c:layout>
                <c:manualLayout>
                  <c:x val="1.03324342759550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1AE-48CD-AB64-C0812D3EF4E8}"/>
                </c:ext>
              </c:extLst>
            </c:dLbl>
            <c:dLbl>
              <c:idx val="8"/>
              <c:layout>
                <c:manualLayout>
                  <c:x val="6.1994605655730471E-3"/>
                  <c:y val="3.022665235510577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1AE-48CD-AB64-C0812D3EF4E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Sheet1!$A$268:$A$273</c:f>
              <c:strCache>
                <c:ptCount val="6"/>
                <c:pt idx="0">
                  <c:v>Housewife</c:v>
                </c:pt>
                <c:pt idx="1">
                  <c:v>Worker with fixed salary</c:v>
                </c:pt>
                <c:pt idx="2">
                  <c:v>Employee</c:v>
                </c:pt>
                <c:pt idx="3">
                  <c:v>Worker with unfixed salary</c:v>
                </c:pt>
                <c:pt idx="4">
                  <c:v>Business</c:v>
                </c:pt>
                <c:pt idx="5">
                  <c:v>Others</c:v>
                </c:pt>
              </c:strCache>
            </c:strRef>
          </c:cat>
          <c:val>
            <c:numRef>
              <c:f>Sheet1!$B$268:$B$273</c:f>
              <c:numCache>
                <c:formatCode>General</c:formatCode>
                <c:ptCount val="6"/>
                <c:pt idx="0">
                  <c:v>94.3</c:v>
                </c:pt>
                <c:pt idx="1">
                  <c:v>0.4</c:v>
                </c:pt>
                <c:pt idx="2">
                  <c:v>1.7</c:v>
                </c:pt>
                <c:pt idx="3">
                  <c:v>2.6</c:v>
                </c:pt>
                <c:pt idx="4">
                  <c:v>0.9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4D-5F43-826D-FFF49B3F01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07807488"/>
        <c:axId val="107809408"/>
        <c:axId val="0"/>
      </c:bar3DChart>
      <c:catAx>
        <c:axId val="1078074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Mother's work</a:t>
                </a:r>
              </a:p>
            </c:rich>
          </c:tx>
          <c:layout>
            <c:manualLayout>
              <c:xMode val="edge"/>
              <c:yMode val="edge"/>
              <c:x val="0.41715128766538401"/>
              <c:y val="0.93973666288190849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/>
            </a:pPr>
            <a:endParaRPr lang="en-US"/>
          </a:p>
        </c:txPr>
        <c:crossAx val="107809408"/>
        <c:crosses val="autoZero"/>
        <c:auto val="1"/>
        <c:lblAlgn val="ctr"/>
        <c:lblOffset val="100"/>
        <c:noMultiLvlLbl val="0"/>
      </c:catAx>
      <c:valAx>
        <c:axId val="107809408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Percentage</a:t>
                </a:r>
              </a:p>
            </c:rich>
          </c:tx>
          <c:layout>
            <c:manualLayout>
              <c:xMode val="edge"/>
              <c:yMode val="edge"/>
              <c:x val="2.2123450297574111E-2"/>
              <c:y val="0.24973873225229301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07807488"/>
        <c:crosses val="autoZero"/>
        <c:crossBetween val="between"/>
      </c:valAx>
      <c:spPr>
        <a:ln w="19050"/>
        <a:effectLst/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Book Antiqua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7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917501770122281"/>
          <c:y val="0.23112901512532241"/>
          <c:w val="0.49843791772050405"/>
          <c:h val="0.4815322980409148"/>
        </c:manualLayout>
      </c:layout>
      <c:pie3DChart>
        <c:varyColors val="1"/>
        <c:ser>
          <c:idx val="0"/>
          <c:order val="0"/>
          <c:spPr>
            <a:solidFill>
              <a:srgbClr val="B9CA1A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50800"/>
            </a:sp3d>
          </c:spPr>
          <c:dPt>
            <c:idx val="2"/>
            <c:bubble3D val="0"/>
            <c:spPr>
              <a:solidFill>
                <a:srgbClr val="71685C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3-4A2B-4DEF-A7FE-458B1C5FD901}"/>
              </c:ext>
            </c:extLst>
          </c:dPt>
          <c:dPt>
            <c:idx val="3"/>
            <c:bubble3D val="0"/>
            <c:spPr>
              <a:solidFill>
                <a:srgbClr val="AA2B1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5-4A2B-4DEF-A7FE-458B1C5FD901}"/>
              </c:ext>
            </c:extLst>
          </c:dPt>
          <c:dLbls>
            <c:dLbl>
              <c:idx val="0"/>
              <c:layout>
                <c:manualLayout>
                  <c:x val="-0.11606899870942429"/>
                  <c:y val="-1.574319946886293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A2B-4DEF-A7FE-458B1C5FD90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2B-4DEF-A7FE-458B1C5FD901}"/>
                </c:ext>
              </c:extLst>
            </c:dLbl>
            <c:dLbl>
              <c:idx val="2"/>
              <c:layout>
                <c:manualLayout>
                  <c:x val="0.13200082098020097"/>
                  <c:y val="4.080875619787289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2B-4DEF-A7FE-458B1C5FD901}"/>
                </c:ext>
              </c:extLst>
            </c:dLbl>
            <c:dLbl>
              <c:idx val="3"/>
              <c:layout>
                <c:manualLayout>
                  <c:x val="-9.9832094019551551E-2"/>
                  <c:y val="8.752806846285861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Widow</a:t>
                    </a:r>
                    <a:r>
                      <a:rPr lang="en-US" baseline="0" dirty="0"/>
                      <a:t>
</a:t>
                    </a:r>
                    <a:fld id="{C75CBB30-A49D-42DB-8054-CB0A6655BBB5}" type="VALUE">
                      <a:rPr lang="en-US" baseline="0"/>
                      <a:pPr/>
                      <a:t>[VALUE]</a:t>
                    </a:fld>
                    <a:r>
                      <a:rPr lang="en-US" baseline="0" dirty="0"/>
                      <a:t>
</a:t>
                    </a:r>
                    <a:fld id="{44E57312-658D-4809-B346-25D0242B210A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A2B-4DEF-A7FE-458B1C5FD901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Sheet1!$A$359:$A$362</c:f>
              <c:strCache>
                <c:ptCount val="4"/>
                <c:pt idx="0">
                  <c:v>Married</c:v>
                </c:pt>
                <c:pt idx="1">
                  <c:v>Widow</c:v>
                </c:pt>
                <c:pt idx="2">
                  <c:v>Divorced</c:v>
                </c:pt>
                <c:pt idx="3">
                  <c:v>Dead</c:v>
                </c:pt>
              </c:strCache>
            </c:strRef>
          </c:cat>
          <c:val>
            <c:numRef>
              <c:f>Sheet1!$B$359:$B$362</c:f>
              <c:numCache>
                <c:formatCode>General</c:formatCode>
                <c:ptCount val="4"/>
                <c:pt idx="0">
                  <c:v>222</c:v>
                </c:pt>
                <c:pt idx="1">
                  <c:v>0</c:v>
                </c:pt>
                <c:pt idx="2">
                  <c:v>5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32-F84E-8163-B719164C40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600">
          <a:latin typeface="Book Antiqua" pitchFamily="18" charset="0"/>
          <a:cs typeface="Times New Roman" pitchFamily="18" charset="0"/>
        </a:defRPr>
      </a:pPr>
      <a:endParaRPr lang="en-U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2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620268078614"/>
          <c:y val="0.18178182192142422"/>
          <c:w val="0.60154758664945929"/>
          <c:h val="0.58022685231596649"/>
        </c:manualLayout>
      </c:layout>
      <c:pie3DChart>
        <c:varyColors val="1"/>
        <c:ser>
          <c:idx val="0"/>
          <c:order val="0"/>
          <c:spPr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50800"/>
            </a:sp3d>
          </c:spPr>
          <c:dPt>
            <c:idx val="0"/>
            <c:bubble3D val="0"/>
            <c:spPr>
              <a:solidFill>
                <a:srgbClr val="00B0F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1-AC16-4196-8B9D-D2081F7F7EBF}"/>
              </c:ext>
            </c:extLst>
          </c:dPt>
          <c:dPt>
            <c:idx val="1"/>
            <c:bubble3D val="0"/>
            <c:spPr>
              <a:solidFill>
                <a:srgbClr val="B9CA1A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3-AC16-4196-8B9D-D2081F7F7EBF}"/>
              </c:ext>
            </c:extLst>
          </c:dPt>
          <c:dPt>
            <c:idx val="2"/>
            <c:bubble3D val="0"/>
            <c:spPr>
              <a:solidFill>
                <a:srgbClr val="EB5605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5-AC16-4196-8B9D-D2081F7F7EBF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16-4196-8B9D-D2081F7F7EBF}"/>
                </c:ext>
              </c:extLst>
            </c:dLbl>
            <c:dLbl>
              <c:idx val="1"/>
              <c:layout>
                <c:manualLayout>
                  <c:x val="-8.2582879055457095E-2"/>
                  <c:y val="2.5645030809007485E-4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C16-4196-8B9D-D2081F7F7EBF}"/>
                </c:ext>
              </c:extLst>
            </c:dLbl>
            <c:dLbl>
              <c:idx val="2"/>
              <c:layout>
                <c:manualLayout>
                  <c:x val="5.5686359582832919E-2"/>
                  <c:y val="6.062770228036131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C16-4196-8B9D-D2081F7F7EB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C16-4196-8B9D-D2081F7F7EB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rtl="0">
                  <a:defRPr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Sheet1!$A$376:$A$379</c:f>
              <c:strCache>
                <c:ptCount val="4"/>
                <c:pt idx="0">
                  <c:v>None</c:v>
                </c:pt>
                <c:pt idx="1">
                  <c:v>1–3</c:v>
                </c:pt>
                <c:pt idx="2">
                  <c:v>&gt; 3</c:v>
                </c:pt>
                <c:pt idx="3">
                  <c:v>&gt; 35</c:v>
                </c:pt>
              </c:strCache>
            </c:strRef>
          </c:cat>
          <c:val>
            <c:numRef>
              <c:f>Sheet1!$B$376:$B$379</c:f>
              <c:numCache>
                <c:formatCode>General</c:formatCode>
                <c:ptCount val="4"/>
                <c:pt idx="0">
                  <c:v>0</c:v>
                </c:pt>
                <c:pt idx="1">
                  <c:v>155</c:v>
                </c:pt>
                <c:pt idx="2">
                  <c:v>74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37-E641-80CE-DA28592EAF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600">
          <a:latin typeface="Book Antiqua" pitchFamily="18" charset="0"/>
          <a:cs typeface="Times New Roman" pitchFamily="18" charset="0"/>
        </a:defRPr>
      </a:pPr>
      <a:endParaRPr lang="en-US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  <c:spPr>
        <a:ln w="19050">
          <a:solidFill>
            <a:schemeClr val="tx1"/>
          </a:solidFill>
        </a:ln>
        <a:effectLst/>
      </c:spPr>
    </c:floor>
    <c:sideWall>
      <c:thickness val="0"/>
      <c:spPr>
        <a:noFill/>
        <a:ln w="19050">
          <a:solidFill>
            <a:schemeClr val="tx1"/>
          </a:solidFill>
        </a:ln>
      </c:spPr>
    </c:sideWall>
    <c:backWall>
      <c:thickness val="0"/>
      <c:spPr>
        <a:noFill/>
        <a:ln w="19050">
          <a:solidFill>
            <a:schemeClr val="tx1"/>
          </a:solidFill>
        </a:ln>
      </c:spPr>
    </c:backWall>
    <c:plotArea>
      <c:layout>
        <c:manualLayout>
          <c:layoutTarget val="inner"/>
          <c:xMode val="edge"/>
          <c:yMode val="edge"/>
          <c:x val="6.3668785439435993E-2"/>
          <c:y val="3.3404882831314119E-2"/>
          <c:w val="0.92266034636272276"/>
          <c:h val="0.65323921376388405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F79646">
                <a:lumMod val="40000"/>
                <a:lumOff val="60000"/>
              </a:srgbClr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508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1-271B-455A-9D86-3880A41326D6}"/>
              </c:ext>
            </c:extLst>
          </c:dPt>
          <c:dPt>
            <c:idx val="1"/>
            <c:invertIfNegative val="0"/>
            <c:bubble3D val="0"/>
            <c:spPr>
              <a:solidFill>
                <a:srgbClr val="009999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3-271B-455A-9D86-3880A41326D6}"/>
              </c:ext>
            </c:extLst>
          </c:dPt>
          <c:dPt>
            <c:idx val="2"/>
            <c:invertIfNegative val="0"/>
            <c:bubble3D val="0"/>
            <c:spPr>
              <a:solidFill>
                <a:srgbClr val="009999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5-271B-455A-9D86-3880A41326D6}"/>
              </c:ext>
            </c:extLst>
          </c:dPt>
          <c:dPt>
            <c:idx val="3"/>
            <c:invertIfNegative val="0"/>
            <c:bubble3D val="0"/>
            <c:spPr>
              <a:solidFill>
                <a:srgbClr val="AA2B1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7-271B-455A-9D86-3880A41326D6}"/>
              </c:ext>
            </c:extLst>
          </c:dPt>
          <c:dPt>
            <c:idx val="4"/>
            <c:invertIfNegative val="0"/>
            <c:bubble3D val="0"/>
            <c:spPr>
              <a:solidFill>
                <a:srgbClr val="AA2B1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9-271B-455A-9D86-3880A41326D6}"/>
              </c:ext>
            </c:extLst>
          </c:dPt>
          <c:dPt>
            <c:idx val="5"/>
            <c:invertIfNegative val="0"/>
            <c:bubble3D val="0"/>
            <c:spPr>
              <a:solidFill>
                <a:srgbClr val="B9CA1A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B-271B-455A-9D86-3880A41326D6}"/>
              </c:ext>
            </c:extLst>
          </c:dPt>
          <c:dPt>
            <c:idx val="6"/>
            <c:invertIfNegative val="0"/>
            <c:bubble3D val="0"/>
            <c:spPr>
              <a:solidFill>
                <a:srgbClr val="B9CA1A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D-271B-455A-9D86-3880A41326D6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F-271B-455A-9D86-3880A41326D6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11-271B-455A-9D86-3880A41326D6}"/>
              </c:ext>
            </c:extLst>
          </c:dPt>
          <c:dLbls>
            <c:dLbl>
              <c:idx val="0"/>
              <c:layout>
                <c:manualLayout>
                  <c:x val="1.033243427595508E-2"/>
                  <c:y val="-2.3082437536561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1B-455A-9D86-3880A41326D6}"/>
                </c:ext>
              </c:extLst>
            </c:dLbl>
            <c:dLbl>
              <c:idx val="1"/>
              <c:layout>
                <c:manualLayout>
                  <c:x val="1.6531894841528123E-2"/>
                  <c:y val="-3.29749107665161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1B-455A-9D86-3880A41326D6}"/>
                </c:ext>
              </c:extLst>
            </c:dLbl>
            <c:dLbl>
              <c:idx val="2"/>
              <c:layout>
                <c:manualLayout>
                  <c:x val="1.6531732126027709E-2"/>
                  <c:y val="-3.29749107665161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71B-455A-9D86-3880A41326D6}"/>
                </c:ext>
              </c:extLst>
            </c:dLbl>
            <c:dLbl>
              <c:idx val="3"/>
              <c:layout>
                <c:manualLayout>
                  <c:x val="1.8598381696719145E-2"/>
                  <c:y val="-9.89247322995482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1B-455A-9D86-3880A41326D6}"/>
                </c:ext>
              </c:extLst>
            </c:dLbl>
            <c:dLbl>
              <c:idx val="4"/>
              <c:layout>
                <c:manualLayout>
                  <c:x val="1.033243427595508E-2"/>
                  <c:y val="-3.29749107665161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71B-455A-9D86-3880A41326D6}"/>
                </c:ext>
              </c:extLst>
            </c:dLbl>
            <c:dLbl>
              <c:idx val="5"/>
              <c:layout>
                <c:manualLayout>
                  <c:x val="1.239892113114608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71B-455A-9D86-3880A41326D6}"/>
                </c:ext>
              </c:extLst>
            </c:dLbl>
            <c:dLbl>
              <c:idx val="6"/>
              <c:layout>
                <c:manualLayout>
                  <c:x val="1.03324342759550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71B-455A-9D86-3880A41326D6}"/>
                </c:ext>
              </c:extLst>
            </c:dLbl>
            <c:dLbl>
              <c:idx val="7"/>
              <c:layout>
                <c:manualLayout>
                  <c:x val="1.03324342759550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71B-455A-9D86-3880A41326D6}"/>
                </c:ext>
              </c:extLst>
            </c:dLbl>
            <c:dLbl>
              <c:idx val="8"/>
              <c:layout>
                <c:manualLayout>
                  <c:x val="6.1994605655730471E-3"/>
                  <c:y val="3.022665235510577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71B-455A-9D86-3880A41326D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Sheet1!$A$32:$B$40</c:f>
              <c:multiLvlStrCache>
                <c:ptCount val="9"/>
                <c:lvl>
                  <c:pt idx="0">
                    <c:v>Don’t 
know</c:v>
                  </c:pt>
                  <c:pt idx="1">
                    <c:v>No </c:v>
                  </c:pt>
                  <c:pt idx="2">
                    <c:v>Yes </c:v>
                  </c:pt>
                  <c:pt idx="3">
                    <c:v>No </c:v>
                  </c:pt>
                  <c:pt idx="4">
                    <c:v>Yes </c:v>
                  </c:pt>
                  <c:pt idx="5">
                    <c:v>No </c:v>
                  </c:pt>
                  <c:pt idx="6">
                    <c:v>Yes </c:v>
                  </c:pt>
                  <c:pt idx="7">
                    <c:v>Natural 
childbirth</c:v>
                  </c:pt>
                  <c:pt idx="8">
                    <c:v>Caesarean 
delivery</c:v>
                  </c:pt>
                </c:lvl>
                <c:lvl>
                  <c:pt idx="0">
                    <c:v>Diseases now</c:v>
                  </c:pt>
                  <c:pt idx="3">
                    <c:v>Follow during pregnancy</c:v>
                  </c:pt>
                  <c:pt idx="5">
                    <c:v>Childbirth with a specialist doctor</c:v>
                  </c:pt>
                  <c:pt idx="7">
                    <c:v>Type of childbirth</c:v>
                  </c:pt>
                </c:lvl>
              </c:multiLvlStrCache>
            </c:multiLvlStrRef>
          </c:cat>
          <c:val>
            <c:numRef>
              <c:f>Sheet1!$C$32:$C$40</c:f>
              <c:numCache>
                <c:formatCode>General</c:formatCode>
                <c:ptCount val="9"/>
                <c:pt idx="0">
                  <c:v>1.3</c:v>
                </c:pt>
                <c:pt idx="1">
                  <c:v>63.8</c:v>
                </c:pt>
                <c:pt idx="2">
                  <c:v>34.9</c:v>
                </c:pt>
                <c:pt idx="3">
                  <c:v>27.1</c:v>
                </c:pt>
                <c:pt idx="4">
                  <c:v>72.900000000000006</c:v>
                </c:pt>
                <c:pt idx="5">
                  <c:v>30.1</c:v>
                </c:pt>
                <c:pt idx="6">
                  <c:v>69.900000000000006</c:v>
                </c:pt>
                <c:pt idx="7">
                  <c:v>50.2</c:v>
                </c:pt>
                <c:pt idx="8">
                  <c:v>49.8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B7-D44C-8BAE-13B444CA33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108162432"/>
        <c:axId val="108184704"/>
        <c:axId val="0"/>
      </c:bar3DChart>
      <c:catAx>
        <c:axId val="108162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/>
            </a:pPr>
            <a:endParaRPr lang="en-US"/>
          </a:p>
        </c:txPr>
        <c:crossAx val="108184704"/>
        <c:crosses val="autoZero"/>
        <c:auto val="1"/>
        <c:lblAlgn val="ctr"/>
        <c:lblOffset val="100"/>
        <c:noMultiLvlLbl val="0"/>
      </c:catAx>
      <c:valAx>
        <c:axId val="108184704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Percentage</a:t>
                </a:r>
              </a:p>
            </c:rich>
          </c:tx>
          <c:layout>
            <c:manualLayout>
              <c:xMode val="edge"/>
              <c:yMode val="edge"/>
              <c:x val="1.4585817456639577E-3"/>
              <c:y val="0.29260611624876381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08162432"/>
        <c:crosses val="autoZero"/>
        <c:crossBetween val="between"/>
      </c:valAx>
      <c:spPr>
        <a:ln w="19050"/>
        <a:effectLst/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Book Antiqua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  <c:spPr>
        <a:ln w="19050">
          <a:solidFill>
            <a:schemeClr val="tx1"/>
          </a:solidFill>
        </a:ln>
        <a:effectLst/>
      </c:spPr>
    </c:floor>
    <c:sideWall>
      <c:thickness val="0"/>
      <c:spPr>
        <a:noFill/>
        <a:ln w="19050">
          <a:solidFill>
            <a:schemeClr val="tx1"/>
          </a:solidFill>
        </a:ln>
      </c:spPr>
    </c:sideWall>
    <c:backWall>
      <c:thickness val="0"/>
      <c:spPr>
        <a:noFill/>
        <a:ln w="19050">
          <a:solidFill>
            <a:schemeClr val="tx1"/>
          </a:solidFill>
        </a:ln>
      </c:spPr>
    </c:backWall>
    <c:plotArea>
      <c:layout>
        <c:manualLayout>
          <c:layoutTarget val="inner"/>
          <c:xMode val="edge"/>
          <c:yMode val="edge"/>
          <c:x val="6.780175914981805E-2"/>
          <c:y val="3.3404882831314119E-2"/>
          <c:w val="0.91852737265234052"/>
          <c:h val="0.79832882113655435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B9CA1A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50800"/>
            </a:sp3d>
          </c:spPr>
          <c:invertIfNegative val="0"/>
          <c:dPt>
            <c:idx val="3"/>
            <c:invertIfNegative val="0"/>
            <c:bubble3D val="0"/>
            <c:spPr>
              <a:solidFill>
                <a:srgbClr val="EB5605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4-2466-4FC9-A1C2-C258DA80C213}"/>
              </c:ext>
            </c:extLst>
          </c:dPt>
          <c:dPt>
            <c:idx val="4"/>
            <c:invertIfNegative val="0"/>
            <c:bubble3D val="0"/>
            <c:spPr>
              <a:solidFill>
                <a:srgbClr val="EB5605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6-2466-4FC9-A1C2-C258DA80C213}"/>
              </c:ext>
            </c:extLst>
          </c:dPt>
          <c:dLbls>
            <c:dLbl>
              <c:idx val="0"/>
              <c:layout>
                <c:manualLayout>
                  <c:x val="1.6531894841528123E-2"/>
                  <c:y val="-6.59498215330321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66-4FC9-A1C2-C258DA80C213}"/>
                </c:ext>
              </c:extLst>
            </c:dLbl>
            <c:dLbl>
              <c:idx val="1"/>
              <c:layout>
                <c:manualLayout>
                  <c:x val="1.6531894841528123E-2"/>
                  <c:y val="-3.29749107665161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66-4FC9-A1C2-C258DA80C213}"/>
                </c:ext>
              </c:extLst>
            </c:dLbl>
            <c:dLbl>
              <c:idx val="2"/>
              <c:layout>
                <c:manualLayout>
                  <c:x val="1.6531732126027709E-2"/>
                  <c:y val="-3.29749107665161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466-4FC9-A1C2-C258DA80C213}"/>
                </c:ext>
              </c:extLst>
            </c:dLbl>
            <c:dLbl>
              <c:idx val="3"/>
              <c:layout>
                <c:manualLayout>
                  <c:x val="1.033243427595508E-2"/>
                  <c:y val="-1.6487455383258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466-4FC9-A1C2-C258DA80C213}"/>
                </c:ext>
              </c:extLst>
            </c:dLbl>
            <c:dLbl>
              <c:idx val="4"/>
              <c:layout>
                <c:manualLayout>
                  <c:x val="1.6531894841528123E-2"/>
                  <c:y val="-6.59498215330322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466-4FC9-A1C2-C258DA80C213}"/>
                </c:ext>
              </c:extLst>
            </c:dLbl>
            <c:dLbl>
              <c:idx val="6"/>
              <c:layout>
                <c:manualLayout>
                  <c:x val="1.03324342759550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66-4FC9-A1C2-C258DA80C213}"/>
                </c:ext>
              </c:extLst>
            </c:dLbl>
            <c:dLbl>
              <c:idx val="7"/>
              <c:layout>
                <c:manualLayout>
                  <c:x val="1.03324342759550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466-4FC9-A1C2-C258DA80C213}"/>
                </c:ext>
              </c:extLst>
            </c:dLbl>
            <c:dLbl>
              <c:idx val="8"/>
              <c:layout>
                <c:manualLayout>
                  <c:x val="6.1994605655730471E-3"/>
                  <c:y val="3.022665235510577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466-4FC9-A1C2-C258DA80C213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Sheet1!$A$42:$B$46</c:f>
              <c:multiLvlStrCache>
                <c:ptCount val="5"/>
                <c:lvl>
                  <c:pt idx="0">
                    <c:v>&lt;3</c:v>
                  </c:pt>
                  <c:pt idx="1">
                    <c:v>3</c:v>
                  </c:pt>
                  <c:pt idx="2">
                    <c:v>&gt;3</c:v>
                  </c:pt>
                  <c:pt idx="3">
                    <c:v>No </c:v>
                  </c:pt>
                  <c:pt idx="4">
                    <c:v>Yes </c:v>
                  </c:pt>
                </c:lvl>
                <c:lvl>
                  <c:pt idx="0">
                    <c:v>Number of meals</c:v>
                  </c:pt>
                  <c:pt idx="3">
                    <c:v>Have breakfast daily</c:v>
                  </c:pt>
                </c:lvl>
              </c:multiLvlStrCache>
            </c:multiLvlStrRef>
          </c:cat>
          <c:val>
            <c:numRef>
              <c:f>Sheet1!$C$42:$C$46</c:f>
              <c:numCache>
                <c:formatCode>General</c:formatCode>
                <c:ptCount val="5"/>
                <c:pt idx="0">
                  <c:v>68.099999999999994</c:v>
                </c:pt>
                <c:pt idx="1">
                  <c:v>29.7</c:v>
                </c:pt>
                <c:pt idx="2">
                  <c:v>2.2000000000000002</c:v>
                </c:pt>
                <c:pt idx="3">
                  <c:v>34.5</c:v>
                </c:pt>
                <c:pt idx="4">
                  <c:v>65.5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6F-4641-8126-66D1AF8544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8279680"/>
        <c:axId val="108281216"/>
        <c:axId val="0"/>
      </c:bar3DChart>
      <c:catAx>
        <c:axId val="108279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08281216"/>
        <c:crosses val="autoZero"/>
        <c:auto val="1"/>
        <c:lblAlgn val="ctr"/>
        <c:lblOffset val="100"/>
        <c:noMultiLvlLbl val="0"/>
      </c:catAx>
      <c:valAx>
        <c:axId val="108281216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Percentage</a:t>
                </a:r>
              </a:p>
            </c:rich>
          </c:tx>
          <c:layout>
            <c:manualLayout>
              <c:xMode val="edge"/>
              <c:yMode val="edge"/>
              <c:x val="1.4585817456639577E-3"/>
              <c:y val="0.3288785180919316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08279680"/>
        <c:crosses val="autoZero"/>
        <c:crossBetween val="between"/>
      </c:valAx>
      <c:spPr>
        <a:ln w="19050"/>
        <a:effectLst/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Book Antiqua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  <c:spPr>
        <a:ln w="19050">
          <a:solidFill>
            <a:schemeClr val="tx1"/>
          </a:solidFill>
        </a:ln>
        <a:effectLst/>
      </c:spPr>
    </c:floor>
    <c:sideWall>
      <c:thickness val="0"/>
      <c:spPr>
        <a:noFill/>
        <a:ln w="19050">
          <a:solidFill>
            <a:schemeClr val="tx1"/>
          </a:solidFill>
        </a:ln>
      </c:spPr>
    </c:sideWall>
    <c:backWall>
      <c:thickness val="0"/>
      <c:spPr>
        <a:noFill/>
        <a:ln w="19050">
          <a:solidFill>
            <a:schemeClr val="tx1"/>
          </a:solidFill>
        </a:ln>
      </c:spPr>
    </c:backWall>
    <c:plotArea>
      <c:layout>
        <c:manualLayout>
          <c:layoutTarget val="inner"/>
          <c:xMode val="edge"/>
          <c:yMode val="edge"/>
          <c:x val="6.780175914981805E-2"/>
          <c:y val="3.3404882831314119E-2"/>
          <c:w val="0.91852737265234052"/>
          <c:h val="0.64334674053392871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F79646">
                <a:lumMod val="40000"/>
                <a:lumOff val="60000"/>
              </a:srgbClr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508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B9CA1A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1-7D85-4F4A-AA78-0F097970E916}"/>
              </c:ext>
            </c:extLst>
          </c:dPt>
          <c:dPt>
            <c:idx val="1"/>
            <c:invertIfNegative val="0"/>
            <c:bubble3D val="0"/>
            <c:spPr>
              <a:solidFill>
                <a:srgbClr val="B9CA1A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3-7D85-4F4A-AA78-0F097970E916}"/>
              </c:ext>
            </c:extLst>
          </c:dPt>
          <c:dPt>
            <c:idx val="2"/>
            <c:invertIfNegative val="0"/>
            <c:bubble3D val="0"/>
            <c:spPr>
              <a:solidFill>
                <a:srgbClr val="AA2B1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5-7D85-4F4A-AA78-0F097970E916}"/>
              </c:ext>
            </c:extLst>
          </c:dPt>
          <c:dPt>
            <c:idx val="3"/>
            <c:invertIfNegative val="0"/>
            <c:bubble3D val="0"/>
            <c:spPr>
              <a:solidFill>
                <a:srgbClr val="AA2B1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7-7D85-4F4A-AA78-0F097970E916}"/>
              </c:ext>
            </c:extLst>
          </c:dPt>
          <c:dPt>
            <c:idx val="4"/>
            <c:invertIfNegative val="0"/>
            <c:bubble3D val="0"/>
            <c:spPr>
              <a:solidFill>
                <a:srgbClr val="AA2B1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9-7D85-4F4A-AA78-0F097970E916}"/>
              </c:ext>
            </c:extLst>
          </c:dPt>
          <c:dPt>
            <c:idx val="5"/>
            <c:invertIfNegative val="0"/>
            <c:bubble3D val="0"/>
            <c:spPr>
              <a:solidFill>
                <a:srgbClr val="AA2B1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B-7D85-4F4A-AA78-0F097970E916}"/>
              </c:ext>
            </c:extLst>
          </c:dPt>
          <c:dPt>
            <c:idx val="6"/>
            <c:invertIfNegative val="0"/>
            <c:bubble3D val="0"/>
            <c:spPr>
              <a:solidFill>
                <a:srgbClr val="AA2B1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D-7D85-4F4A-AA78-0F097970E916}"/>
              </c:ext>
            </c:extLst>
          </c:dPt>
          <c:dPt>
            <c:idx val="7"/>
            <c:invertIfNegative val="0"/>
            <c:bubble3D val="0"/>
            <c:spPr>
              <a:solidFill>
                <a:srgbClr val="AA2B1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F-7D85-4F4A-AA78-0F097970E916}"/>
              </c:ext>
            </c:extLst>
          </c:dPt>
          <c:dPt>
            <c:idx val="8"/>
            <c:invertIfNegative val="0"/>
            <c:bubble3D val="0"/>
            <c:spPr>
              <a:solidFill>
                <a:srgbClr val="009999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11-7D85-4F4A-AA78-0F097970E916}"/>
              </c:ext>
            </c:extLst>
          </c:dPt>
          <c:dPt>
            <c:idx val="9"/>
            <c:invertIfNegative val="0"/>
            <c:bubble3D val="0"/>
            <c:spPr>
              <a:solidFill>
                <a:srgbClr val="009999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13-7D85-4F4A-AA78-0F097970E916}"/>
              </c:ext>
            </c:extLst>
          </c:dPt>
          <c:dPt>
            <c:idx val="10"/>
            <c:invertIfNegative val="0"/>
            <c:bubble3D val="0"/>
            <c:spPr>
              <a:solidFill>
                <a:srgbClr val="009999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15-7D85-4F4A-AA78-0F097970E916}"/>
              </c:ext>
            </c:extLst>
          </c:dPt>
          <c:dPt>
            <c:idx val="11"/>
            <c:invertIfNegative val="0"/>
            <c:bubble3D val="0"/>
            <c:spPr>
              <a:solidFill>
                <a:srgbClr val="009999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17-7D85-4F4A-AA78-0F097970E916}"/>
              </c:ext>
            </c:extLst>
          </c:dPt>
          <c:dPt>
            <c:idx val="12"/>
            <c:invertIfNegative val="0"/>
            <c:bubble3D val="0"/>
            <c:spPr>
              <a:solidFill>
                <a:srgbClr val="009999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19-7D85-4F4A-AA78-0F097970E916}"/>
              </c:ext>
            </c:extLst>
          </c:dPt>
          <c:dLbls>
            <c:dLbl>
              <c:idx val="0"/>
              <c:layout>
                <c:manualLayout>
                  <c:x val="2.4797842262292182E-2"/>
                  <c:y val="1.08739312039503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85-4F4A-AA78-0F097970E916}"/>
                </c:ext>
              </c:extLst>
            </c:dLbl>
            <c:dLbl>
              <c:idx val="1"/>
              <c:layout>
                <c:manualLayout>
                  <c:x val="1.6531894841528123E-2"/>
                  <c:y val="-3.29749107665161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D85-4F4A-AA78-0F097970E916}"/>
                </c:ext>
              </c:extLst>
            </c:dLbl>
            <c:dLbl>
              <c:idx val="2"/>
              <c:layout>
                <c:manualLayout>
                  <c:x val="1.6531732126027709E-2"/>
                  <c:y val="-3.29749107665161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D85-4F4A-AA78-0F097970E916}"/>
                </c:ext>
              </c:extLst>
            </c:dLbl>
            <c:dLbl>
              <c:idx val="3"/>
              <c:layout>
                <c:manualLayout>
                  <c:x val="1.8598381696719145E-2"/>
                  <c:y val="-9.89247322995482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D85-4F4A-AA78-0F097970E916}"/>
                </c:ext>
              </c:extLst>
            </c:dLbl>
            <c:dLbl>
              <c:idx val="4"/>
              <c:layout>
                <c:manualLayout>
                  <c:x val="1.033243427595508E-2"/>
                  <c:y val="-3.29749107665161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D85-4F4A-AA78-0F097970E916}"/>
                </c:ext>
              </c:extLst>
            </c:dLbl>
            <c:dLbl>
              <c:idx val="5"/>
              <c:layout>
                <c:manualLayout>
                  <c:x val="1.239892113114608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D85-4F4A-AA78-0F097970E916}"/>
                </c:ext>
              </c:extLst>
            </c:dLbl>
            <c:dLbl>
              <c:idx val="6"/>
              <c:layout>
                <c:manualLayout>
                  <c:x val="1.03324342759550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D85-4F4A-AA78-0F097970E916}"/>
                </c:ext>
              </c:extLst>
            </c:dLbl>
            <c:dLbl>
              <c:idx val="7"/>
              <c:layout>
                <c:manualLayout>
                  <c:x val="1.03324342759550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D85-4F4A-AA78-0F097970E916}"/>
                </c:ext>
              </c:extLst>
            </c:dLbl>
            <c:dLbl>
              <c:idx val="8"/>
              <c:layout>
                <c:manualLayout>
                  <c:x val="6.1994605655730471E-3"/>
                  <c:y val="3.022665235510577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D85-4F4A-AA78-0F097970E91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Sheet1!$A$48:$B$60</c:f>
              <c:multiLvlStrCache>
                <c:ptCount val="13"/>
                <c:lvl>
                  <c:pt idx="0">
                    <c:v>No </c:v>
                  </c:pt>
                  <c:pt idx="1">
                    <c:v>Yes</c:v>
                  </c:pt>
                  <c:pt idx="2">
                    <c:v>Father</c:v>
                  </c:pt>
                  <c:pt idx="3">
                    <c:v>Mother</c:v>
                  </c:pt>
                  <c:pt idx="4">
                    <c:v>Children</c:v>
                  </c:pt>
                  <c:pt idx="5">
                    <c:v>الزوج</c:v>
                  </c:pt>
                  <c:pt idx="6">
                    <c:v>اخو الزوج</c:v>
                  </c:pt>
                  <c:pt idx="7">
                    <c:v>الأسرة </c:v>
                  </c:pt>
                  <c:pt idx="8">
                    <c:v>Don’t know</c:v>
                  </c:pt>
                  <c:pt idx="9">
                    <c:v>PTN</c:v>
                  </c:pt>
                  <c:pt idx="10">
                    <c:v>CHO</c:v>
                  </c:pt>
                  <c:pt idx="11">
                    <c:v>Fat</c:v>
                  </c:pt>
                  <c:pt idx="12">
                    <c:v>Other</c:v>
                  </c:pt>
                </c:lvl>
                <c:lvl>
                  <c:pt idx="0">
                    <c:v>Special member</c:v>
                  </c:pt>
                  <c:pt idx="2">
                    <c:v>IF yes</c:v>
                  </c:pt>
                  <c:pt idx="8">
                    <c:v>What are the foods?</c:v>
                  </c:pt>
                </c:lvl>
              </c:multiLvlStrCache>
            </c:multiLvlStrRef>
          </c:cat>
          <c:val>
            <c:numRef>
              <c:f>Sheet1!$C$48:$C$60</c:f>
              <c:numCache>
                <c:formatCode>0.0</c:formatCode>
                <c:ptCount val="13"/>
                <c:pt idx="0">
                  <c:v>79</c:v>
                </c:pt>
                <c:pt idx="1">
                  <c:v>21</c:v>
                </c:pt>
                <c:pt idx="2">
                  <c:v>41.7</c:v>
                </c:pt>
                <c:pt idx="3">
                  <c:v>6.3</c:v>
                </c:pt>
                <c:pt idx="4">
                  <c:v>50</c:v>
                </c:pt>
                <c:pt idx="5">
                  <c:v>10.4</c:v>
                </c:pt>
                <c:pt idx="6">
                  <c:v>2.1</c:v>
                </c:pt>
                <c:pt idx="7">
                  <c:v>2.1</c:v>
                </c:pt>
                <c:pt idx="8">
                  <c:v>22.9</c:v>
                </c:pt>
                <c:pt idx="9">
                  <c:v>54.2</c:v>
                </c:pt>
                <c:pt idx="10">
                  <c:v>18.8</c:v>
                </c:pt>
                <c:pt idx="11">
                  <c:v>4.2</c:v>
                </c:pt>
                <c:pt idx="12">
                  <c:v>20.8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03-614E-9383-D8179E7B2C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118392320"/>
        <c:axId val="118393856"/>
        <c:axId val="0"/>
      </c:bar3DChart>
      <c:catAx>
        <c:axId val="118392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/>
            </a:pPr>
            <a:endParaRPr lang="en-US"/>
          </a:p>
        </c:txPr>
        <c:crossAx val="118393856"/>
        <c:crosses val="autoZero"/>
        <c:auto val="1"/>
        <c:lblAlgn val="ctr"/>
        <c:lblOffset val="100"/>
        <c:noMultiLvlLbl val="0"/>
      </c:catAx>
      <c:valAx>
        <c:axId val="118393856"/>
        <c:scaling>
          <c:orientation val="minMax"/>
          <c:max val="8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Percentage</a:t>
                </a:r>
              </a:p>
            </c:rich>
          </c:tx>
          <c:layout>
            <c:manualLayout>
              <c:xMode val="edge"/>
              <c:yMode val="edge"/>
              <c:x val="2.4661296548642575E-2"/>
              <c:y val="0.29260611624876381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18392320"/>
        <c:crosses val="autoZero"/>
        <c:crossBetween val="between"/>
      </c:valAx>
      <c:spPr>
        <a:ln w="19050"/>
        <a:effectLst/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Book Antiqua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  <c:spPr>
        <a:ln w="19050">
          <a:solidFill>
            <a:schemeClr val="tx1"/>
          </a:solidFill>
        </a:ln>
        <a:effectLst/>
      </c:spPr>
    </c:floor>
    <c:sideWall>
      <c:thickness val="0"/>
      <c:spPr>
        <a:noFill/>
        <a:ln w="19050">
          <a:solidFill>
            <a:schemeClr val="tx1"/>
          </a:solidFill>
        </a:ln>
      </c:spPr>
    </c:sideWall>
    <c:backWall>
      <c:thickness val="0"/>
      <c:spPr>
        <a:noFill/>
        <a:ln w="19050">
          <a:solidFill>
            <a:schemeClr val="tx1"/>
          </a:solidFill>
        </a:ln>
      </c:spPr>
    </c:backWall>
    <c:plotArea>
      <c:layout>
        <c:manualLayout>
          <c:layoutTarget val="inner"/>
          <c:xMode val="edge"/>
          <c:yMode val="edge"/>
          <c:x val="7.6067706570582067E-2"/>
          <c:y val="2.1911958026833284E-2"/>
          <c:w val="0.92393229342941818"/>
          <c:h val="0.72248652637356758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F79646">
                <a:lumMod val="40000"/>
                <a:lumOff val="60000"/>
              </a:srgbClr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508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71685C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1-5CB3-4AB4-9369-D5778F190EB6}"/>
              </c:ext>
            </c:extLst>
          </c:dPt>
          <c:dPt>
            <c:idx val="1"/>
            <c:invertIfNegative val="0"/>
            <c:bubble3D val="0"/>
            <c:spPr>
              <a:solidFill>
                <a:srgbClr val="71685C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3-5CB3-4AB4-9369-D5778F190EB6}"/>
              </c:ext>
            </c:extLst>
          </c:dPt>
          <c:dPt>
            <c:idx val="2"/>
            <c:invertIfNegative val="0"/>
            <c:bubble3D val="0"/>
            <c:spPr>
              <a:solidFill>
                <a:srgbClr val="B9CA1A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5-5CB3-4AB4-9369-D5778F190EB6}"/>
              </c:ext>
            </c:extLst>
          </c:dPt>
          <c:dPt>
            <c:idx val="3"/>
            <c:invertIfNegative val="0"/>
            <c:bubble3D val="0"/>
            <c:spPr>
              <a:solidFill>
                <a:srgbClr val="B9CA1A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7-5CB3-4AB4-9369-D5778F190EB6}"/>
              </c:ext>
            </c:extLst>
          </c:dPt>
          <c:dPt>
            <c:idx val="4"/>
            <c:invertIfNegative val="0"/>
            <c:bubble3D val="0"/>
            <c:spPr>
              <a:solidFill>
                <a:srgbClr val="EEECE1">
                  <a:lumMod val="75000"/>
                </a:srgb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9-5CB3-4AB4-9369-D5778F190EB6}"/>
              </c:ext>
            </c:extLst>
          </c:dPt>
          <c:dPt>
            <c:idx val="5"/>
            <c:invertIfNegative val="0"/>
            <c:bubble3D val="0"/>
            <c:spPr>
              <a:solidFill>
                <a:srgbClr val="EEECE1">
                  <a:lumMod val="75000"/>
                </a:srgb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B-5CB3-4AB4-9369-D5778F190EB6}"/>
              </c:ext>
            </c:extLst>
          </c:dPt>
          <c:dPt>
            <c:idx val="6"/>
            <c:invertIfNegative val="0"/>
            <c:bubble3D val="0"/>
            <c:spPr>
              <a:solidFill>
                <a:srgbClr val="AA2B1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D-5CB3-4AB4-9369-D5778F190EB6}"/>
              </c:ext>
            </c:extLst>
          </c:dPt>
          <c:dPt>
            <c:idx val="7"/>
            <c:invertIfNegative val="0"/>
            <c:bubble3D val="0"/>
            <c:spPr>
              <a:solidFill>
                <a:srgbClr val="AA2B1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0F-5CB3-4AB4-9369-D5778F190EB6}"/>
              </c:ext>
            </c:extLst>
          </c:dPt>
          <c:dPt>
            <c:idx val="8"/>
            <c:invertIfNegative val="0"/>
            <c:bubble3D val="0"/>
            <c:spPr>
              <a:solidFill>
                <a:srgbClr val="009999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11-5CB3-4AB4-9369-D5778F190EB6}"/>
              </c:ext>
            </c:extLst>
          </c:dPt>
          <c:dPt>
            <c:idx val="9"/>
            <c:invertIfNegative val="0"/>
            <c:bubble3D val="0"/>
            <c:spPr>
              <a:solidFill>
                <a:srgbClr val="009999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50800"/>
              </a:sp3d>
            </c:spPr>
            <c:extLst>
              <c:ext xmlns:c16="http://schemas.microsoft.com/office/drawing/2014/chart" uri="{C3380CC4-5D6E-409C-BE32-E72D297353CC}">
                <c16:uniqueId val="{00000013-5CB3-4AB4-9369-D5778F190EB6}"/>
              </c:ext>
            </c:extLst>
          </c:dPt>
          <c:dLbls>
            <c:dLbl>
              <c:idx val="0"/>
              <c:layout>
                <c:manualLayout>
                  <c:x val="2.4797842262292182E-2"/>
                  <c:y val="-6.59498215330321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B3-4AB4-9369-D5778F190EB6}"/>
                </c:ext>
              </c:extLst>
            </c:dLbl>
            <c:dLbl>
              <c:idx val="1"/>
              <c:layout>
                <c:manualLayout>
                  <c:x val="1.653189484152812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B3-4AB4-9369-D5778F190EB6}"/>
                </c:ext>
              </c:extLst>
            </c:dLbl>
            <c:dLbl>
              <c:idx val="2"/>
              <c:layout>
                <c:manualLayout>
                  <c:x val="1.6531732126027709E-2"/>
                  <c:y val="-3.29749107665161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CB3-4AB4-9369-D5778F190EB6}"/>
                </c:ext>
              </c:extLst>
            </c:dLbl>
            <c:dLbl>
              <c:idx val="3"/>
              <c:layout>
                <c:manualLayout>
                  <c:x val="1.8598381696719145E-2"/>
                  <c:y val="-9.89247322995482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CB3-4AB4-9369-D5778F190EB6}"/>
                </c:ext>
              </c:extLst>
            </c:dLbl>
            <c:dLbl>
              <c:idx val="4"/>
              <c:layout>
                <c:manualLayout>
                  <c:x val="1.033243427595508E-2"/>
                  <c:y val="-3.29749107665161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CB3-4AB4-9369-D5778F190EB6}"/>
                </c:ext>
              </c:extLst>
            </c:dLbl>
            <c:dLbl>
              <c:idx val="5"/>
              <c:layout>
                <c:manualLayout>
                  <c:x val="1.239892113114608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CB3-4AB4-9369-D5778F190EB6}"/>
                </c:ext>
              </c:extLst>
            </c:dLbl>
            <c:dLbl>
              <c:idx val="6"/>
              <c:layout>
                <c:manualLayout>
                  <c:x val="1.03324342759550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CB3-4AB4-9369-D5778F190EB6}"/>
                </c:ext>
              </c:extLst>
            </c:dLbl>
            <c:dLbl>
              <c:idx val="7"/>
              <c:layout>
                <c:manualLayout>
                  <c:x val="1.03324342759550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CB3-4AB4-9369-D5778F190EB6}"/>
                </c:ext>
              </c:extLst>
            </c:dLbl>
            <c:dLbl>
              <c:idx val="8"/>
              <c:layout>
                <c:manualLayout>
                  <c:x val="6.1994605655730471E-3"/>
                  <c:y val="3.022665235510577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CB3-4AB4-9369-D5778F190EB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Sheet1!$A$63:$B$72</c:f>
              <c:multiLvlStrCache>
                <c:ptCount val="10"/>
                <c:lvl>
                  <c:pt idx="0">
                    <c:v>No</c:v>
                  </c:pt>
                  <c:pt idx="1">
                    <c:v>Yes</c:v>
                  </c:pt>
                  <c:pt idx="2">
                    <c:v>No</c:v>
                  </c:pt>
                  <c:pt idx="3">
                    <c:v>Yes</c:v>
                  </c:pt>
                  <c:pt idx="4">
                    <c:v>No</c:v>
                  </c:pt>
                  <c:pt idx="5">
                    <c:v>Yes</c:v>
                  </c:pt>
                  <c:pt idx="6">
                    <c:v>No</c:v>
                  </c:pt>
                  <c:pt idx="7">
                    <c:v>Yes</c:v>
                  </c:pt>
                  <c:pt idx="8">
                    <c:v>No</c:v>
                  </c:pt>
                  <c:pt idx="9">
                    <c:v>Yes</c:v>
                  </c:pt>
                </c:lvl>
                <c:lvl>
                  <c:pt idx="0">
                    <c:v>Salad daily</c:v>
                  </c:pt>
                  <c:pt idx="2">
                    <c:v>Fruits</c:v>
                  </c:pt>
                  <c:pt idx="4">
                    <c:v>Variety of food for meals</c:v>
                  </c:pt>
                  <c:pt idx="6">
                    <c:v>All food elements</c:v>
                  </c:pt>
                  <c:pt idx="8">
                    <c:v>Eat food of family during 
pregnancy and lactation
</c:v>
                  </c:pt>
                </c:lvl>
              </c:multiLvlStrCache>
            </c:multiLvlStrRef>
          </c:cat>
          <c:val>
            <c:numRef>
              <c:f>Sheet1!$C$63:$C$72</c:f>
              <c:numCache>
                <c:formatCode>General</c:formatCode>
                <c:ptCount val="10"/>
                <c:pt idx="0">
                  <c:v>53.7</c:v>
                </c:pt>
                <c:pt idx="1">
                  <c:v>46.3</c:v>
                </c:pt>
                <c:pt idx="2">
                  <c:v>67.2</c:v>
                </c:pt>
                <c:pt idx="3">
                  <c:v>32.800000000000004</c:v>
                </c:pt>
                <c:pt idx="4">
                  <c:v>48.5</c:v>
                </c:pt>
                <c:pt idx="5">
                  <c:v>51.5</c:v>
                </c:pt>
                <c:pt idx="6">
                  <c:v>57.2</c:v>
                </c:pt>
                <c:pt idx="7">
                  <c:v>42.8</c:v>
                </c:pt>
                <c:pt idx="8">
                  <c:v>20.5</c:v>
                </c:pt>
                <c:pt idx="9">
                  <c:v>79.5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3E-0B4D-8DD4-2238C17ECD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118438912"/>
        <c:axId val="118448896"/>
        <c:axId val="0"/>
      </c:bar3DChart>
      <c:catAx>
        <c:axId val="118438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18448896"/>
        <c:crosses val="autoZero"/>
        <c:auto val="1"/>
        <c:lblAlgn val="ctr"/>
        <c:lblOffset val="100"/>
        <c:noMultiLvlLbl val="0"/>
      </c:catAx>
      <c:valAx>
        <c:axId val="118448896"/>
        <c:scaling>
          <c:orientation val="minMax"/>
          <c:max val="8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Percentage</a:t>
                </a:r>
              </a:p>
            </c:rich>
          </c:tx>
          <c:layout>
            <c:manualLayout>
              <c:xMode val="edge"/>
              <c:yMode val="edge"/>
              <c:x val="3.5250686008549735E-3"/>
              <c:y val="0.3288785180919316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18438912"/>
        <c:crosses val="autoZero"/>
        <c:crossBetween val="between"/>
      </c:valAx>
      <c:spPr>
        <a:ln w="19050"/>
        <a:effectLst/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Book Antiqua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  <c:spPr>
        <a:ln w="19050">
          <a:solidFill>
            <a:schemeClr val="tx1"/>
          </a:solidFill>
        </a:ln>
        <a:effectLst/>
      </c:spPr>
    </c:floor>
    <c:sideWall>
      <c:thickness val="0"/>
      <c:spPr>
        <a:noFill/>
        <a:ln w="19050">
          <a:solidFill>
            <a:schemeClr val="tx1"/>
          </a:solidFill>
        </a:ln>
      </c:spPr>
    </c:sideWall>
    <c:backWall>
      <c:thickness val="0"/>
      <c:spPr>
        <a:noFill/>
        <a:ln w="19050">
          <a:solidFill>
            <a:schemeClr val="tx1"/>
          </a:solidFill>
        </a:ln>
      </c:spPr>
    </c:backWall>
    <c:plotArea>
      <c:layout>
        <c:manualLayout>
          <c:layoutTarget val="inner"/>
          <c:xMode val="edge"/>
          <c:yMode val="edge"/>
          <c:x val="7.1934732860200079E-2"/>
          <c:y val="3.3404882831314119E-2"/>
          <c:w val="0.9143943989419584"/>
          <c:h val="0.7455689639101285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009999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50800"/>
            </a:sp3d>
          </c:spPr>
          <c:invertIfNegative val="0"/>
          <c:dLbls>
            <c:dLbl>
              <c:idx val="0"/>
              <c:layout>
                <c:manualLayout>
                  <c:x val="1.6531894841528109E-2"/>
                  <c:y val="-9.89247322995482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2A-43A9-B958-99C925B66AA1}"/>
                </c:ext>
              </c:extLst>
            </c:dLbl>
            <c:dLbl>
              <c:idx val="1"/>
              <c:layout>
                <c:manualLayout>
                  <c:x val="1.4465407986337105E-2"/>
                  <c:y val="-6.59498215330321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2A-43A9-B958-99C925B66AA1}"/>
                </c:ext>
              </c:extLst>
            </c:dLbl>
            <c:dLbl>
              <c:idx val="2"/>
              <c:layout>
                <c:manualLayout>
                  <c:x val="2.2731355407101191E-2"/>
                  <c:y val="-9.89247322995482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2A-43A9-B958-99C925B66AA1}"/>
                </c:ext>
              </c:extLst>
            </c:dLbl>
            <c:dLbl>
              <c:idx val="3"/>
              <c:layout>
                <c:manualLayout>
                  <c:x val="1.4465407986337105E-2"/>
                  <c:y val="-6.59498215330321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72A-43A9-B958-99C925B66AA1}"/>
                </c:ext>
              </c:extLst>
            </c:dLbl>
            <c:dLbl>
              <c:idx val="4"/>
              <c:layout>
                <c:manualLayout>
                  <c:x val="1.2398921131146086E-2"/>
                  <c:y val="-1.3189964306606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2A-43A9-B958-99C925B66AA1}"/>
                </c:ext>
              </c:extLst>
            </c:dLbl>
            <c:dLbl>
              <c:idx val="5"/>
              <c:layout>
                <c:manualLayout>
                  <c:x val="1.6531894841528123E-2"/>
                  <c:y val="-1.3189964306606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2A-43A9-B958-99C925B66AA1}"/>
                </c:ext>
              </c:extLst>
            </c:dLbl>
            <c:dLbl>
              <c:idx val="6"/>
              <c:layout>
                <c:manualLayout>
                  <c:x val="1.2398921131146086E-2"/>
                  <c:y val="-6.59498215330321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72A-43A9-B958-99C925B66AA1}"/>
                </c:ext>
              </c:extLst>
            </c:dLbl>
            <c:dLbl>
              <c:idx val="7"/>
              <c:layout>
                <c:manualLayout>
                  <c:x val="1.4465407986337105E-2"/>
                  <c:y val="-3.29749107665161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72A-43A9-B958-99C925B66AA1}"/>
                </c:ext>
              </c:extLst>
            </c:dLbl>
            <c:dLbl>
              <c:idx val="8"/>
              <c:layout>
                <c:manualLayout>
                  <c:x val="0"/>
                  <c:y val="-9.89247322995482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72A-43A9-B958-99C925B66AA1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Sheet1!$B$93:$B$101</c:f>
              <c:strCache>
                <c:ptCount val="9"/>
                <c:pt idx="0">
                  <c:v>Apple</c:v>
                </c:pt>
                <c:pt idx="1">
                  <c:v>Banana</c:v>
                </c:pt>
                <c:pt idx="2">
                  <c:v>Liver and organ food</c:v>
                </c:pt>
                <c:pt idx="3">
                  <c:v>Meat</c:v>
                </c:pt>
                <c:pt idx="4">
                  <c:v>Chicken and fish</c:v>
                </c:pt>
                <c:pt idx="5">
                  <c:v>Eggplants</c:v>
                </c:pt>
                <c:pt idx="6">
                  <c:v>Spanish</c:v>
                </c:pt>
                <c:pt idx="7">
                  <c:v>عسل</c:v>
                </c:pt>
                <c:pt idx="8">
                  <c:v>Other</c:v>
                </c:pt>
              </c:strCache>
            </c:strRef>
          </c:cat>
          <c:val>
            <c:numRef>
              <c:f>Sheet1!$C$93:$C$101</c:f>
              <c:numCache>
                <c:formatCode>General</c:formatCode>
                <c:ptCount val="9"/>
                <c:pt idx="0">
                  <c:v>24</c:v>
                </c:pt>
                <c:pt idx="1">
                  <c:v>6.8</c:v>
                </c:pt>
                <c:pt idx="2">
                  <c:v>11</c:v>
                </c:pt>
                <c:pt idx="3">
                  <c:v>6.8</c:v>
                </c:pt>
                <c:pt idx="4">
                  <c:v>2.1</c:v>
                </c:pt>
                <c:pt idx="5">
                  <c:v>64.400000000000006</c:v>
                </c:pt>
                <c:pt idx="6">
                  <c:v>48.6</c:v>
                </c:pt>
                <c:pt idx="7">
                  <c:v>9.6</c:v>
                </c:pt>
                <c:pt idx="8">
                  <c:v>27.5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79-244A-A0A6-F69F21FFCB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107137664"/>
        <c:axId val="107156224"/>
        <c:axId val="0"/>
      </c:bar3DChart>
      <c:catAx>
        <c:axId val="1071376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/>
                  <a:t>Rich food with iron during pregnancy</a:t>
                </a:r>
              </a:p>
            </c:rich>
          </c:tx>
          <c:layout>
            <c:manualLayout>
              <c:xMode val="edge"/>
              <c:yMode val="edge"/>
              <c:x val="0.33379343852998911"/>
              <c:y val="0.93568620140192682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 rot="0" vert="horz"/>
          <a:lstStyle/>
          <a:p>
            <a:pPr>
              <a:defRPr sz="1050"/>
            </a:pPr>
            <a:endParaRPr lang="en-US"/>
          </a:p>
        </c:txPr>
        <c:crossAx val="107156224"/>
        <c:crosses val="autoZero"/>
        <c:auto val="1"/>
        <c:lblAlgn val="ctr"/>
        <c:lblOffset val="100"/>
        <c:noMultiLvlLbl val="0"/>
      </c:catAx>
      <c:valAx>
        <c:axId val="107156224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Percentage</a:t>
                </a:r>
              </a:p>
            </c:rich>
          </c:tx>
          <c:layout>
            <c:manualLayout>
              <c:xMode val="edge"/>
              <c:yMode val="edge"/>
              <c:x val="6.5626108549130899E-3"/>
              <c:y val="0.2893086251721123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07137664"/>
        <c:crosses val="autoZero"/>
        <c:crossBetween val="between"/>
      </c:valAx>
      <c:spPr>
        <a:ln w="19050"/>
        <a:effectLst/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Book Antiqua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0.42326</cdr:x>
      <cdr:y>0.64245</cdr:y>
    </cdr:from>
    <cdr:to>
      <cdr:x>0.57175</cdr:x>
      <cdr:y>0.87924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06453" y="248093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0.42326</cdr:x>
      <cdr:y>0.64245</cdr:y>
    </cdr:from>
    <cdr:to>
      <cdr:x>0.57175</cdr:x>
      <cdr:y>0.87924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06453" y="248093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0.42326</cdr:x>
      <cdr:y>0.64245</cdr:y>
    </cdr:from>
    <cdr:to>
      <cdr:x>0.57175</cdr:x>
      <cdr:y>0.87924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06453" y="248093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0.42326</cdr:x>
      <cdr:y>0.64245</cdr:y>
    </cdr:from>
    <cdr:to>
      <cdr:x>0.57175</cdr:x>
      <cdr:y>0.87924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06453" y="248093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99B71-3C26-4A5B-B8C3-2691142635E4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DFB89-C2C8-406A-AC49-371564A803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119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in="-2.14748E9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18-08-07T16:58:00.458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12761 14645 0</inkml:trace>
  <inkml:trace contextRef="#ctx0" brushRef="#br0" timeOffset="3373.35">13590 12476 0</inkml:trace>
  <inkml:trace contextRef="#ctx0" brushRef="#br0" timeOffset="4006.87">19599 8495 0</inkml:trace>
  <inkml:trace contextRef="#ctx0" brushRef="#br0" timeOffset="4827.84">11702 8257 0</inkml:trace>
  <inkml:trace contextRef="#ctx0" brushRef="#br0" timeOffset="5492.65">7781 8168 0</inkml:trace>
  <inkml:trace contextRef="#ctx0" brushRef="#br0" timeOffset="6012.19">11987 1185 0</inkml:trace>
  <inkml:trace contextRef="#ctx0" brushRef="#br0" timeOffset="6544.62">3603 6088 0</inkml:trace>
  <inkml:trace contextRef="#ctx0" brushRef="#br0" timeOffset="7162.06">12102 20915 0</inkml:trace>
  <inkml:trace contextRef="#ctx0" brushRef="#br0" timeOffset="7698.81">22919 13992 0</inkml:trace>
  <inkml:trace contextRef="#ctx0" brushRef="#br0" timeOffset="8388.59">24378 12566 0</inkml:trace>
  <inkml:trace contextRef="#ctx0" brushRef="#br0" timeOffset="8991.21">27783 6950 0</inkml:trace>
  <inkml:trace contextRef="#ctx0" brushRef="#br0" timeOffset="9620.51">24435 2968 0</inkml:trace>
  <inkml:trace contextRef="#ctx0" brushRef="#br0" timeOffset="10215.51">20315 2700 0</inkml:trace>
  <inkml:trace contextRef="#ctx0" brushRef="#br0" timeOffset="10855.09">17282 3354 0</inkml:trace>
  <inkml:trace contextRef="#ctx0" brushRef="#br0" timeOffset="11489.88">12560 5226 0</inkml:trace>
  <inkml:trace contextRef="#ctx0" brushRef="#br0" timeOffset="12155.14">6894 16280 0</inkml:trace>
  <inkml:trace contextRef="#ctx0" brushRef="#br0" timeOffset="12756.1">4719 15745 0</inkml:trace>
  <inkml:trace contextRef="#ctx0" brushRef="#br0" timeOffset="13320.94">2402 20885 0</inkml:trace>
  <inkml:trace contextRef="#ctx0" brushRef="#br0" timeOffset="13949.18">513 14230 0</inkml:trace>
  <inkml:trace contextRef="#ctx0" brushRef="#br0" timeOffset="14546.04">6579 10604 0</inkml:trace>
  <inkml:trace contextRef="#ctx0" brushRef="#br0" timeOffset="15229.29">1114 20678 0</inkml:trace>
  <inkml:trace contextRef="#ctx0" brushRef="#br0" timeOffset="16323.44">23606 18776 0</inkml:trace>
  <inkml:trace contextRef="#ctx0" brushRef="#br0" timeOffset="16929.59">29243 13546 0</inkml:trace>
  <inkml:trace contextRef="#ctx0" brushRef="#br0" timeOffset="18061.86">29528 2374 0</inkml:trace>
  <inkml:trace contextRef="#ctx0" brushRef="#br0" timeOffset="38139.76">28784 10100 0</inkml:trace>
  <inkml:trace contextRef="#ctx0" brushRef="#br0" timeOffset="38939.58">31046 9980 0</inkml:trace>
  <inkml:trace contextRef="#ctx0" brushRef="#br0" timeOffset="39621.65">33278 7366 0</inkml:trace>
  <inkml:trace contextRef="#ctx0" brushRef="#br0" timeOffset="40314.8">35252 2789 0</inkml:trace>
  <inkml:trace contextRef="#ctx0" brushRef="#br0" timeOffset="40999.31">31703 4097 0</inkml:trace>
  <inkml:trace contextRef="#ctx0" brushRef="#br0" timeOffset="41669.12">37312 26 0</inkml:trace>
  <inkml:trace contextRef="#ctx0" brushRef="#br0" timeOffset="42325.33">33764 175 0</inkml:trace>
  <inkml:trace contextRef="#ctx0" brushRef="#br0" timeOffset="60950.51">12703 18033 0</inkml:trace>
  <inkml:trace contextRef="#ctx0" brushRef="#br0" timeOffset="61796.23">17253 15953 0</inkml:trace>
  <inkml:trace contextRef="#ctx0" brushRef="#br0" timeOffset="62563.58">18026 12596 0</inkml:trace>
  <inkml:trace contextRef="#ctx0" brushRef="#br0" timeOffset="63200.7">15737 10486 0</inkml:trace>
  <inkml:trace contextRef="#ctx0" brushRef="#br0" timeOffset="64031.48">12703 10129 0</inkml:trace>
  <inkml:trace contextRef="#ctx0" brushRef="#br0" timeOffset="64699.34">10671 13041 0</inkml:trace>
  <inkml:trace contextRef="#ctx0" brushRef="#br0" timeOffset="66027.47">7925 26 0</inkml:trace>
  <inkml:trace contextRef="#ctx0" brushRef="#br0" timeOffset="66976.33">4290 710 0</inkml:trace>
  <inkml:trace contextRef="#ctx0" brushRef="#br0" timeOffset="67761.6">3146 710 0</inkml:trace>
  <inkml:trace contextRef="#ctx0" brushRef="#br0" timeOffset="68440.62">1400 234 0</inkml:trace>
  <inkml:trace contextRef="#ctx0" brushRef="#br0" timeOffset="69013.69">2058 4454 0</inkml:trace>
  <inkml:trace contextRef="#ctx0" brushRef="#br0" timeOffset="70114.52">6093 10753 0</inkml:trace>
  <inkml:trace contextRef="#ctx0" brushRef="#br0" timeOffset="93240.28">599 10307 0</inkml:trace>
  <inkml:trace contextRef="#ctx0" brushRef="#br0" timeOffset="94583.32">6722 7098 0</inkml:trace>
  <inkml:trace contextRef="#ctx0" brushRef="#br0" timeOffset="107446.57">2573 10783 0</inkml:trace>
  <inkml:trace contextRef="#ctx0" brushRef="#br0" timeOffset="108793.65">7495 13576 0</inkml:trace>
  <inkml:trace contextRef="#ctx0" brushRef="#br0" timeOffset="110667.77">17882 20084 0</inkml:trace>
  <inkml:trace contextRef="#ctx0" brushRef="#br0" timeOffset="111725.42">20114 16993 0</inkml:trace>
  <inkml:trace contextRef="#ctx0" brushRef="#br0" timeOffset="112731.83">21516 19133 0</inkml:trace>
  <inkml:trace contextRef="#ctx0" brushRef="#br0" timeOffset="113621.19">24407 22253 0</inkml:trace>
  <inkml:trace contextRef="#ctx0" brushRef="#br0" timeOffset="114530.57">27926 15834 0</inkml:trace>
  <inkml:trace contextRef="#ctx0" brushRef="#br0" timeOffset="115357.19">26410 15834 0</inkml:trace>
  <inkml:trace contextRef="#ctx0" brushRef="#br0" timeOffset="116483">24092 10575 0</inkml:trace>
  <inkml:trace contextRef="#ctx0" brushRef="#br0" timeOffset="117330.19">22547 6563 0</inkml:trace>
  <inkml:trace contextRef="#ctx0" brushRef="#br0" timeOffset="118122.82">19055 6058 0</inkml:trace>
  <inkml:trace contextRef="#ctx0" brushRef="#br0" timeOffset="118849.57">16538 6623 0</inkml:trace>
  <inkml:trace contextRef="#ctx0" brushRef="#br0" timeOffset="120307.28">9785 3533 0</inkml:trace>
  <inkml:trace contextRef="#ctx0" brushRef="#br0" timeOffset="121033.82">6379 4988 0</inkml:trace>
  <inkml:trace contextRef="#ctx0" brushRef="#br0" timeOffset="121684.6">6837 1482 0</inkml:trace>
  <inkml:trace contextRef="#ctx0" brushRef="#br0" timeOffset="123589.77">313 2968 0</inkml:trace>
  <inkml:trace contextRef="#ctx0" brushRef="#br0" timeOffset="124200.12">313 2968 0</inkml:trace>
  <inkml:trace contextRef="#ctx0" brushRef="#br0" timeOffset="125409.13">313 4364 0</inkml:trace>
  <inkml:trace contextRef="#ctx0" brushRef="#br0" timeOffset="126523.39">26 6712 0</inkml:trace>
  <inkml:trace contextRef="#ctx0" brushRef="#br0" timeOffset="128652.69">28985 20648 0</inkml:trace>
  <inkml:trace contextRef="#ctx0" brushRef="#br0" timeOffset="129435.47">34536 16161 0</inkml:trace>
  <inkml:trace contextRef="#ctx0" brushRef="#br0" timeOffset="130181.98">33278 14645 0</inkml:trace>
  <inkml:trace contextRef="#ctx0" brushRef="#br0" timeOffset="131949.29">36883 8881 0</inkml:trace>
  <inkml:trace contextRef="#ctx0" brushRef="#br0" timeOffset="132729.97">35051 10783 0</inkml:trace>
  <inkml:trace contextRef="#ctx0" brushRef="#br0" timeOffset="133922.66">36224 5553 0</inkml:trace>
  <inkml:trace contextRef="#ctx0" brushRef="#br0" timeOffset="134749.41">33306 10634 0</inkml:trace>
  <inkml:trace contextRef="#ctx0" brushRef="#br0" timeOffset="135513.74">37570 16607 0</inkml:trace>
  <inkml:trace contextRef="#ctx0" brushRef="#br0" timeOffset="136201.01">30044 19578 0</inkml:trace>
  <inkml:trace contextRef="#ctx0" brushRef="#br0" timeOffset="136893.73">31589 15210 0</inkml:trace>
  <inkml:trace contextRef="#ctx0" brushRef="#br0" timeOffset="137652.35">31560 13844 0</inkml:trace>
  <inkml:trace contextRef="#ctx0" brushRef="#br0" timeOffset="138563.41">32762 22015 0</inkml:trace>
  <inkml:trace contextRef="#ctx0" brushRef="#br0" timeOffset="139232.82">34479 22371 0</inkml:trace>
  <inkml:trace contextRef="#ctx0" brushRef="#br0" timeOffset="140503.27">32419 18657 0</inkml:trace>
  <inkml:trace contextRef="#ctx0" brushRef="#br0" timeOffset="141168.85">26123 17944 0</inkml:trace>
  <inkml:trace contextRef="#ctx0" brushRef="#br0" timeOffset="141977.29">27354 22817 0</inkml:trace>
  <inkml:trace contextRef="#ctx0" brushRef="#br0" timeOffset="142748.27">19514 21005 0</inkml:trace>
  <inkml:trace contextRef="#ctx0" brushRef="#br0" timeOffset="144212.82">16223 22193 0</inkml:trace>
  <inkml:trace contextRef="#ctx0" brushRef="#br0" timeOffset="158459.07">9212 21212 0</inkml:trace>
  <inkml:trace contextRef="#ctx0" brushRef="#br0" timeOffset="159482.94">9269 20202 0</inkml:trace>
  <inkml:trace contextRef="#ctx0" brushRef="#br0" timeOffset="160378.79">9985 16637 0</inkml:trace>
  <inkml:trace contextRef="#ctx0" brushRef="#br0" timeOffset="161227.82">5893 19994 0</inkml:trace>
  <inkml:trace contextRef="#ctx0" brushRef="#br0" timeOffset="162104.61">6122 22193 0</inkml:trace>
  <inkml:trace contextRef="#ctx0" brushRef="#br0" timeOffset="163097.69">2173 19311 0</inkml:trace>
  <inkml:trace contextRef="#ctx0" brushRef="#br0" timeOffset="163955.29">2545 17439 0</inkml:trace>
  <inkml:trace contextRef="#ctx0" brushRef="#br0" timeOffset="164776.71">4376 13962 0</inkml:trace>
  <inkml:trace contextRef="#ctx0" brushRef="#br0" timeOffset="165999.29">398 16964 0</inkml:trace>
  <inkml:trace contextRef="#ctx0" brushRef="#br0" timeOffset="170430.66">21402 10961 0</inkml:trace>
  <inkml:trace contextRef="#ctx0" brushRef="#br0" timeOffset="171341.98">16280 9059 0</inkml:trace>
  <inkml:trace contextRef="#ctx0" brushRef="#br0" timeOffset="172775.83">16366 2492 0</inkml:trace>
  <inkml:trace contextRef="#ctx0" brushRef="#br0" timeOffset="173403.47">20086 888 0</inkml:trace>
  <inkml:trace contextRef="#ctx0" brushRef="#br0" timeOffset="174069.33">23720 1690 0</inkml:trace>
  <inkml:trace contextRef="#ctx0" brushRef="#br0" timeOffset="174767.52">26095 977 0</inkml:trace>
  <inkml:trace contextRef="#ctx0" brushRef="#br0" timeOffset="178749.34">24864 6385 0</inkml:trace>
  <inkml:trace contextRef="#ctx0" brushRef="#br0" timeOffset="179434.8">25322 8198 0</inkml:trace>
  <inkml:trace contextRef="#ctx0" brushRef="#br0" timeOffset="180117.08">26524 11555 0</inkml:trace>
  <inkml:trace contextRef="#ctx0" brushRef="#br0" timeOffset="180780.45">26982 13368 0</inkml:trace>
  <inkml:trace contextRef="#ctx0" brushRef="#br0" timeOffset="181505.34">29271 15359 0</inkml:trace>
  <inkml:trace contextRef="#ctx0" brushRef="#br0" timeOffset="182646.91">28956 18598 0</inkml:trace>
  <inkml:trace contextRef="#ctx0" brushRef="#br0" timeOffset="196374.14">13475 17320 0</inkml:trace>
  <inkml:trace contextRef="#ctx0" brushRef="#br0" timeOffset="197089.29">15565 17082 0</inkml:trace>
  <inkml:trace contextRef="#ctx0" brushRef="#br0" timeOffset="198189.89">20944 14259 0</inkml:trace>
  <inkml:trace contextRef="#ctx0" brushRef="#br0" timeOffset="198998.54">17396 14378 0</inkml:trace>
  <inkml:trace contextRef="#ctx0" brushRef="#br0" timeOffset="200127.8">8983 10724 0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BC862-30F7-40F5-83D4-EC0662F56793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F456E-4B5F-483E-AAF0-0D6AA3A6C0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132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78" algn="l" defTabSz="913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200" algn="l" defTabSz="913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793" algn="l" defTabSz="913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399" algn="l" defTabSz="913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978" algn="l" defTabSz="913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554" algn="l" defTabSz="913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160" algn="l" defTabSz="913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763" algn="l" defTabSz="913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0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4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55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424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16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16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6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98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918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162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984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458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12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F456E-4B5F-483E-AAF0-0D6AA3A6C0A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21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927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162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22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800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162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162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162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74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605">
              <a:defRPr/>
            </a:pPr>
            <a:fld id="{3E3F456E-4B5F-483E-AAF0-0D6AA3A6C0AE}" type="slidenum">
              <a:rPr lang="en-US" smtClean="0">
                <a:solidFill>
                  <a:prstClr val="black"/>
                </a:solidFill>
              </a:rPr>
              <a:pPr defTabSz="913605"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319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162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020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063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defRPr/>
            </a:pPr>
            <a:fld id="{3E3F456E-4B5F-483E-AAF0-0D6AA3A6C0AE}" type="slidenum">
              <a:rPr lang="en-US" smtClean="0">
                <a:solidFill>
                  <a:prstClr val="black"/>
                </a:solidFill>
              </a:rPr>
              <a:pPr algn="r"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472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162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319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3F456E-4B5F-483E-AAF0-0D6AA3A6C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8757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3F456E-4B5F-483E-AAF0-0D6AA3A6C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4842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defRPr/>
            </a:pPr>
            <a:fld id="{3E3F456E-4B5F-483E-AAF0-0D6AA3A6C0AE}" type="slidenum">
              <a:rPr lang="en-US" smtClean="0">
                <a:solidFill>
                  <a:prstClr val="black"/>
                </a:solidFill>
              </a:rPr>
              <a:pPr algn="r"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348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3F456E-4B5F-483E-AAF0-0D6AA3A6C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346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605">
              <a:defRPr/>
            </a:pPr>
            <a:fld id="{3E3F456E-4B5F-483E-AAF0-0D6AA3A6C0AE}" type="slidenum">
              <a:rPr lang="en-US" smtClean="0">
                <a:solidFill>
                  <a:prstClr val="black"/>
                </a:solidFill>
              </a:rPr>
              <a:pPr defTabSz="913605"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142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3F456E-4B5F-483E-AAF0-0D6AA3A6C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477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3F456E-4B5F-483E-AAF0-0D6AA3A6C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6930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3F456E-4B5F-483E-AAF0-0D6AA3A6C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211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3F456E-4B5F-483E-AAF0-0D6AA3A6C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5445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defRPr/>
            </a:pPr>
            <a:fld id="{3E3F456E-4B5F-483E-AAF0-0D6AA3A6C0AE}" type="slidenum">
              <a:rPr lang="en-US" smtClean="0">
                <a:solidFill>
                  <a:prstClr val="black"/>
                </a:solidFill>
              </a:rPr>
              <a:pPr algn="r">
                <a:defRPr/>
              </a:pPr>
              <a:t>54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350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3F456E-4B5F-483E-AAF0-0D6AA3A6C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8709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defRPr/>
            </a:pPr>
            <a:fld id="{3E3F456E-4B5F-483E-AAF0-0D6AA3A6C0AE}" type="slidenum">
              <a:rPr lang="en-US" smtClean="0">
                <a:solidFill>
                  <a:prstClr val="black"/>
                </a:solidFill>
              </a:rPr>
              <a:pPr algn="r">
                <a:defRPr/>
              </a:pPr>
              <a:t>56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703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3F456E-4B5F-483E-AAF0-0D6AA3A6C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7865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3F456E-4B5F-483E-AAF0-0D6AA3A6C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5540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3F456E-4B5F-483E-AAF0-0D6AA3A6C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147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605">
              <a:defRPr/>
            </a:pPr>
            <a:fld id="{3E3F456E-4B5F-483E-AAF0-0D6AA3A6C0AE}" type="slidenum">
              <a:rPr lang="en-US" smtClean="0">
                <a:solidFill>
                  <a:prstClr val="black"/>
                </a:solidFill>
              </a:rPr>
              <a:pPr defTabSz="913605"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217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829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48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826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5652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641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446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3BB80F-BA2D-4A19-BFBB-DE89EA831F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011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605">
              <a:defRPr/>
            </a:pPr>
            <a:fld id="{3E3F456E-4B5F-483E-AAF0-0D6AA3A6C0AE}" type="slidenum">
              <a:rPr lang="en-US" smtClean="0">
                <a:solidFill>
                  <a:prstClr val="black"/>
                </a:solidFill>
              </a:rPr>
              <a:pPr defTabSz="913605"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21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605">
              <a:defRPr/>
            </a:pPr>
            <a:fld id="{3E3F456E-4B5F-483E-AAF0-0D6AA3A6C0AE}" type="slidenum">
              <a:rPr lang="en-US" smtClean="0">
                <a:solidFill>
                  <a:prstClr val="black"/>
                </a:solidFill>
              </a:rPr>
              <a:pPr defTabSz="913605"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273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605">
              <a:defRPr/>
            </a:pPr>
            <a:fld id="{3E3F456E-4B5F-483E-AAF0-0D6AA3A6C0AE}" type="slidenum">
              <a:rPr lang="en-US" smtClean="0">
                <a:solidFill>
                  <a:prstClr val="black"/>
                </a:solidFill>
              </a:rPr>
              <a:pPr defTabSz="913605"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62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456E-4B5F-483E-AAF0-0D6AA3A6C0A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1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7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51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BE3B-CFC3-5A4C-B7F9-83501BEB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6FE2E7-8408-F64E-AC06-6E9B1F7B6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17EA7-EDC0-674E-87AF-81F0CC4A4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66A1F-640A-DD4A-8A62-FC15E9D3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D5553-91F0-6547-ABB8-D9C439CB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01856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D21FB-DAFB-DF4B-B7CA-DF378245F1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020F6-65AA-B149-8A98-D754BD2D8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CA0BA-7E42-374F-BCF5-EDBE9B1CA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8169A-AD4F-B54D-BD6E-4A85F6C0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7CF1D-B5A0-C945-8BEF-46A5BA84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674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08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030D-E93B-4E49-96F8-847A0C820195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2DB3-6BF9-40EA-957A-74C60BABA3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969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030D-E93B-4E49-96F8-847A0C820195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2DB3-6BF9-40EA-957A-74C60BABA3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614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030D-E93B-4E49-96F8-847A0C820195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2DB3-6BF9-40EA-957A-74C60BABA3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1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030D-E93B-4E49-96F8-847A0C820195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2DB3-6BF9-40EA-957A-74C60BABA3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243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030D-E93B-4E49-96F8-847A0C820195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2DB3-6BF9-40EA-957A-74C60BABA3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18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030D-E93B-4E49-96F8-847A0C820195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2DB3-6BF9-40EA-957A-74C60BABA3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479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030D-E93B-4E49-96F8-847A0C820195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2DB3-6BF9-40EA-957A-74C60BABA3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31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42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030D-E93B-4E49-96F8-847A0C820195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2DB3-6BF9-40EA-957A-74C60BABA3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561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030D-E93B-4E49-96F8-847A0C820195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2DB3-6BF9-40EA-957A-74C60BABA3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520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030D-E93B-4E49-96F8-847A0C820195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2DB3-6BF9-40EA-957A-74C60BABA3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843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030D-E93B-4E49-96F8-847A0C820195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2DB3-6BF9-40EA-957A-74C60BABA3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882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E682-BC13-E443-B955-4FA79FB3F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3E81D-F660-B04A-A02A-7771D9835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0CAD2-F4B0-6D4F-A3DB-59C0869B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59959-8F63-1C46-9846-971A9FA8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AE86-30FA-9842-986E-368BD12D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082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BF467-98F8-1240-ACB7-FB89C818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F9D25-2E40-A546-8E08-F406112B1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78E3D-659B-5845-B58C-F7CE0FEDA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348E1-52F7-3740-BECC-A872BC95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3AFA0-CF5D-CB4F-86DA-A26B2DDD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0766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FBE51-5261-8649-BBAC-76D794105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328B6-1619-BD43-AFD5-7594537CB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C310A-FBFE-6A4B-94FD-CD0539AA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9B160-B8F3-9845-896E-719CFEDB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FF698-F77F-6B4B-84A3-6571531AC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5538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D5FF-D86B-9747-848F-2C768AE5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8C517-D3BF-1840-B5E3-D495BF943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0A760-A9DA-0E47-8642-F4561309D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07266-6075-214C-9A0F-1B14A182D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FDC8C-B2B0-4245-A63C-2FB5D90D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F4FA8-9897-264C-B54C-3F8F1877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3039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B15F-C6FA-D84D-AB7C-2B5E418D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F8AC2-AA47-514A-8FDD-22D9C7EA7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D7083-810C-DE49-887E-B07C6D74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78EA05-E088-664F-95B0-F7ACC9519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E967E-B198-B644-85C4-9E2D8C07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430866-AC10-394E-BF2C-D6905A00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192B9-1A8F-5643-8EDB-7F6741B9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EE84F-1143-8540-BC3E-2E7FBEDE2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671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BE082-AEA3-514F-B09D-1F6E78F6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91E451-9867-6C42-8057-6E95D2F36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23332-F96E-2A45-BF20-B5E13FB9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8CDD1-FCB4-B145-AA09-3E794E23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01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95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31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E5A1-F2E4-4441-8387-1A6E6B20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DA04F-4005-F044-8FE5-2EC8060FA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CDADC-814E-244E-B9E5-2C9051426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3663C-1FF4-3D4E-854F-A5AA4B8A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40EC2-135F-FE46-92F3-F3CD1E63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625FC-8AEA-F74B-9DD8-E453DBA5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368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E0717-7D74-B44F-9E66-235930CC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90095B-B62E-3C44-845A-8D31260A6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A383A-A1BD-3449-AEF4-F5EB7E8FA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DE627-2BED-3549-9D80-6D0263AB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75BC9-5EA8-9D48-A131-684734B30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BAA5F-2F19-D749-8E4B-44ABBE82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247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BE3B-CFC3-5A4C-B7F9-83501BEB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6FE2E7-8408-F64E-AC06-6E9B1F7B6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17EA7-EDC0-674E-87AF-81F0CC4A4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66A1F-640A-DD4A-8A62-FC15E9D3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D5553-91F0-6547-ABB8-D9C439CB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79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D21FB-DAFB-DF4B-B7CA-DF378245F1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020F6-65AA-B149-8A98-D754BD2D8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CA0BA-7E42-374F-BCF5-EDBE9B1CA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8169A-AD4F-B54D-BD6E-4A85F6C0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7CF1D-B5A0-C945-8BEF-46A5BA84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022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53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E682-BC13-E443-B955-4FA79FB3F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3E81D-F660-B04A-A02A-7771D9835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0CAD2-F4B0-6D4F-A3DB-59C0869B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59959-8F63-1C46-9846-971A9FA8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AE86-30FA-9842-986E-368BD12D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158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BF467-98F8-1240-ACB7-FB89C818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F9D25-2E40-A546-8E08-F406112B1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78E3D-659B-5845-B58C-F7CE0FEDA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348E1-52F7-3740-BECC-A872BC95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3AFA0-CF5D-CB4F-86DA-A26B2DDD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0619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FBE51-5261-8649-BBAC-76D794105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328B6-1619-BD43-AFD5-7594537CB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C310A-FBFE-6A4B-94FD-CD0539AA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9B160-B8F3-9845-896E-719CFEDB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FF698-F77F-6B4B-84A3-6571531AC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76378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D5FF-D86B-9747-848F-2C768AE5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8C517-D3BF-1840-B5E3-D495BF943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0A760-A9DA-0E47-8642-F4561309D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07266-6075-214C-9A0F-1B14A182D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FDC8C-B2B0-4245-A63C-2FB5D90D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F4FA8-9897-264C-B54C-3F8F1877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95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29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B15F-C6FA-D84D-AB7C-2B5E418D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F8AC2-AA47-514A-8FDD-22D9C7EA7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D7083-810C-DE49-887E-B07C6D74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78EA05-E088-664F-95B0-F7ACC9519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E967E-B198-B644-85C4-9E2D8C07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430866-AC10-394E-BF2C-D6905A00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192B9-1A8F-5643-8EDB-7F6741B9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EE84F-1143-8540-BC3E-2E7FBEDE2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8107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BE082-AEA3-514F-B09D-1F6E78F6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91E451-9867-6C42-8057-6E95D2F36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23332-F96E-2A45-BF20-B5E13FB9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8CDD1-FCB4-B145-AA09-3E794E23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9330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1012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E5A1-F2E4-4441-8387-1A6E6B20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DA04F-4005-F044-8FE5-2EC8060FA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CDADC-814E-244E-B9E5-2C9051426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3663C-1FF4-3D4E-854F-A5AA4B8A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40EC2-135F-FE46-92F3-F3CD1E63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625FC-8AEA-F74B-9DD8-E453DBA5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8494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E0717-7D74-B44F-9E66-235930CC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90095B-B62E-3C44-845A-8D31260A6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A383A-A1BD-3449-AEF4-F5EB7E8FA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DE627-2BED-3549-9D80-6D0263AB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75BC9-5EA8-9D48-A131-684734B30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BAA5F-2F19-D749-8E4B-44ABBE82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69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BE3B-CFC3-5A4C-B7F9-83501BEB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6FE2E7-8408-F64E-AC06-6E9B1F7B6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17EA7-EDC0-674E-87AF-81F0CC4A4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66A1F-640A-DD4A-8A62-FC15E9D3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D5553-91F0-6547-ABB8-D9C439CB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8265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D21FB-DAFB-DF4B-B7CA-DF378245F1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020F6-65AA-B149-8A98-D754BD2D8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CA0BA-7E42-374F-BCF5-EDBE9B1CA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8169A-AD4F-B54D-BD6E-4A85F6C0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7CF1D-B5A0-C945-8BEF-46A5BA84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3784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47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E682-BC13-E443-B955-4FA79FB3F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3E81D-F660-B04A-A02A-7771D9835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0CAD2-F4B0-6D4F-A3DB-59C0869B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59959-8F63-1C46-9846-971A9FA8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AE86-30FA-9842-986E-368BD12D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9673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BF467-98F8-1240-ACB7-FB89C818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F9D25-2E40-A546-8E08-F406112B1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78E3D-659B-5845-B58C-F7CE0FEDA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348E1-52F7-3740-BECC-A872BC95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3AFA0-CF5D-CB4F-86DA-A26B2DDD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98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60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FBE51-5261-8649-BBAC-76D794105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328B6-1619-BD43-AFD5-7594537CB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C310A-FBFE-6A4B-94FD-CD0539AA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9B160-B8F3-9845-896E-719CFEDB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FF698-F77F-6B4B-84A3-6571531AC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459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D5FF-D86B-9747-848F-2C768AE5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8C517-D3BF-1840-B5E3-D495BF943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0A760-A9DA-0E47-8642-F4561309D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07266-6075-214C-9A0F-1B14A182D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FDC8C-B2B0-4245-A63C-2FB5D90D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F4FA8-9897-264C-B54C-3F8F1877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3828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B15F-C6FA-D84D-AB7C-2B5E418D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F8AC2-AA47-514A-8FDD-22D9C7EA7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D7083-810C-DE49-887E-B07C6D74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78EA05-E088-664F-95B0-F7ACC9519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E967E-B198-B644-85C4-9E2D8C07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430866-AC10-394E-BF2C-D6905A00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192B9-1A8F-5643-8EDB-7F6741B9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EE84F-1143-8540-BC3E-2E7FBEDE2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850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BE082-AEA3-514F-B09D-1F6E78F6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91E451-9867-6C42-8057-6E95D2F36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23332-F96E-2A45-BF20-B5E13FB9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8CDD1-FCB4-B145-AA09-3E794E23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122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276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E5A1-F2E4-4441-8387-1A6E6B20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DA04F-4005-F044-8FE5-2EC8060FA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CDADC-814E-244E-B9E5-2C9051426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3663C-1FF4-3D4E-854F-A5AA4B8A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40EC2-135F-FE46-92F3-F3CD1E63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625FC-8AEA-F74B-9DD8-E453DBA5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4284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E0717-7D74-B44F-9E66-235930CC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90095B-B62E-3C44-845A-8D31260A6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A383A-A1BD-3449-AEF4-F5EB7E8FA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DE627-2BED-3549-9D80-6D0263AB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75BC9-5EA8-9D48-A131-684734B30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BAA5F-2F19-D749-8E4B-44ABBE82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24866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BE3B-CFC3-5A4C-B7F9-83501BEB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6FE2E7-8408-F64E-AC06-6E9B1F7B6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17EA7-EDC0-674E-87AF-81F0CC4A4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66A1F-640A-DD4A-8A62-FC15E9D3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D5553-91F0-6547-ABB8-D9C439CB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53659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D21FB-DAFB-DF4B-B7CA-DF378245F1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020F6-65AA-B149-8A98-D754BD2D8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CA0BA-7E42-374F-BCF5-EDBE9B1CA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8169A-AD4F-B54D-BD6E-4A85F6C0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7CF1D-B5A0-C945-8BEF-46A5BA84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12180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57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48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92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27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66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85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98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21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14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8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33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51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88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57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919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0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62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23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68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6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58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22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70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6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26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30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3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51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1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78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38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5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4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03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43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72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05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89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63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91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78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9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8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20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61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3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38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40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52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91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78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81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8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80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56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84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70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74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11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48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85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23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60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97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2E566-6233-4CBE-9C7B-282FCEFDDE99}" type="datetimeFigureOut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29/05/1443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2BF8-2A81-4CEA-B60E-BA38C78975B2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7986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2E566-6233-4CBE-9C7B-282FCEFDDE99}" type="datetimeFigureOut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29/05/1443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2BF8-2A81-4CEA-B60E-BA38C78975B2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48568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21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1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3719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7439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711593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4879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8598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42318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6038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97583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2E566-6233-4CBE-9C7B-282FCEFDDE99}" type="datetimeFigureOut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29/05/1443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2BF8-2A81-4CEA-B60E-BA38C78975B2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278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0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4" y="1733583"/>
            <a:ext cx="3009900" cy="4902995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5" y="1733583"/>
            <a:ext cx="3009900" cy="4902995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2E566-6233-4CBE-9C7B-282FCEFDDE99}" type="datetimeFigureOut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29/05/1443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2BF8-2A81-4CEA-B60E-BA38C78975B2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359644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37198" indent="0">
              <a:buNone/>
              <a:defRPr sz="1000" b="1"/>
            </a:lvl2pPr>
            <a:lvl3pPr marL="474395" indent="0">
              <a:buNone/>
              <a:defRPr sz="900" b="1"/>
            </a:lvl3pPr>
            <a:lvl4pPr marL="711593" indent="0">
              <a:buNone/>
              <a:defRPr sz="800" b="1"/>
            </a:lvl4pPr>
            <a:lvl5pPr marL="948791" indent="0">
              <a:buNone/>
              <a:defRPr sz="800" b="1"/>
            </a:lvl5pPr>
            <a:lvl6pPr marL="1185989" indent="0">
              <a:buNone/>
              <a:defRPr sz="800" b="1"/>
            </a:lvl6pPr>
            <a:lvl7pPr marL="1423187" indent="0">
              <a:buNone/>
              <a:defRPr sz="800" b="1"/>
            </a:lvl7pPr>
            <a:lvl8pPr marL="1660385" indent="0">
              <a:buNone/>
              <a:defRPr sz="800" b="1"/>
            </a:lvl8pPr>
            <a:lvl9pPr marL="1897583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2" y="1151338"/>
            <a:ext cx="4041775" cy="479822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37198" indent="0">
              <a:buNone/>
              <a:defRPr sz="1000" b="1"/>
            </a:lvl2pPr>
            <a:lvl3pPr marL="474395" indent="0">
              <a:buNone/>
              <a:defRPr sz="900" b="1"/>
            </a:lvl3pPr>
            <a:lvl4pPr marL="711593" indent="0">
              <a:buNone/>
              <a:defRPr sz="800" b="1"/>
            </a:lvl4pPr>
            <a:lvl5pPr marL="948791" indent="0">
              <a:buNone/>
              <a:defRPr sz="800" b="1"/>
            </a:lvl5pPr>
            <a:lvl6pPr marL="1185989" indent="0">
              <a:buNone/>
              <a:defRPr sz="800" b="1"/>
            </a:lvl6pPr>
            <a:lvl7pPr marL="1423187" indent="0">
              <a:buNone/>
              <a:defRPr sz="800" b="1"/>
            </a:lvl7pPr>
            <a:lvl8pPr marL="1660385" indent="0">
              <a:buNone/>
              <a:defRPr sz="800" b="1"/>
            </a:lvl8pPr>
            <a:lvl9pPr marL="1897583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2" y="1631156"/>
            <a:ext cx="4041775" cy="2963466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2E566-6233-4CBE-9C7B-282FCEFDDE99}" type="datetimeFigureOut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29/05/1443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2BF8-2A81-4CEA-B60E-BA38C78975B2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902838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2E566-6233-4CBE-9C7B-282FCEFDDE99}" type="datetimeFigureOut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29/05/1443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2BF8-2A81-4CEA-B60E-BA38C78975B2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92028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2E566-6233-4CBE-9C7B-282FCEFDDE99}" type="datetimeFigureOut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29/05/1443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2BF8-2A81-4CEA-B60E-BA38C78975B2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427950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90"/>
            <a:ext cx="3008313" cy="871538"/>
          </a:xfrm>
        </p:spPr>
        <p:txBody>
          <a:bodyPr anchor="b"/>
          <a:lstStyle>
            <a:lvl1pPr algn="r">
              <a:defRPr sz="1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822"/>
            <a:ext cx="5111751" cy="4389835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700"/>
            </a:lvl1pPr>
            <a:lvl2pPr marL="237198" indent="0">
              <a:buNone/>
              <a:defRPr sz="600"/>
            </a:lvl2pPr>
            <a:lvl3pPr marL="474395" indent="0">
              <a:buNone/>
              <a:defRPr sz="500"/>
            </a:lvl3pPr>
            <a:lvl4pPr marL="711593" indent="0">
              <a:buNone/>
              <a:defRPr sz="500"/>
            </a:lvl4pPr>
            <a:lvl5pPr marL="948791" indent="0">
              <a:buNone/>
              <a:defRPr sz="500"/>
            </a:lvl5pPr>
            <a:lvl6pPr marL="1185989" indent="0">
              <a:buNone/>
              <a:defRPr sz="500"/>
            </a:lvl6pPr>
            <a:lvl7pPr marL="1423187" indent="0">
              <a:buNone/>
              <a:defRPr sz="500"/>
            </a:lvl7pPr>
            <a:lvl8pPr marL="1660385" indent="0">
              <a:buNone/>
              <a:defRPr sz="500"/>
            </a:lvl8pPr>
            <a:lvl9pPr marL="1897583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2E566-6233-4CBE-9C7B-282FCEFDDE99}" type="datetimeFigureOut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29/05/1443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2BF8-2A81-4CEA-B60E-BA38C78975B2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883765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r">
              <a:defRPr sz="1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1700"/>
            </a:lvl1pPr>
            <a:lvl2pPr marL="237198" indent="0">
              <a:buNone/>
              <a:defRPr sz="1500"/>
            </a:lvl2pPr>
            <a:lvl3pPr marL="474395" indent="0">
              <a:buNone/>
              <a:defRPr sz="1200"/>
            </a:lvl3pPr>
            <a:lvl4pPr marL="711593" indent="0">
              <a:buNone/>
              <a:defRPr sz="1000"/>
            </a:lvl4pPr>
            <a:lvl5pPr marL="948791" indent="0">
              <a:buNone/>
              <a:defRPr sz="1000"/>
            </a:lvl5pPr>
            <a:lvl6pPr marL="1185989" indent="0">
              <a:buNone/>
              <a:defRPr sz="1000"/>
            </a:lvl6pPr>
            <a:lvl7pPr marL="1423187" indent="0">
              <a:buNone/>
              <a:defRPr sz="1000"/>
            </a:lvl7pPr>
            <a:lvl8pPr marL="1660385" indent="0">
              <a:buNone/>
              <a:defRPr sz="1000"/>
            </a:lvl8pPr>
            <a:lvl9pPr marL="1897583" indent="0">
              <a:buNone/>
              <a:defRPr sz="1000"/>
            </a:lvl9pPr>
          </a:lstStyle>
          <a:p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6"/>
            <a:ext cx="5486400" cy="603647"/>
          </a:xfrm>
        </p:spPr>
        <p:txBody>
          <a:bodyPr/>
          <a:lstStyle>
            <a:lvl1pPr marL="0" indent="0">
              <a:buNone/>
              <a:defRPr sz="700"/>
            </a:lvl1pPr>
            <a:lvl2pPr marL="237198" indent="0">
              <a:buNone/>
              <a:defRPr sz="600"/>
            </a:lvl2pPr>
            <a:lvl3pPr marL="474395" indent="0">
              <a:buNone/>
              <a:defRPr sz="500"/>
            </a:lvl3pPr>
            <a:lvl4pPr marL="711593" indent="0">
              <a:buNone/>
              <a:defRPr sz="500"/>
            </a:lvl4pPr>
            <a:lvl5pPr marL="948791" indent="0">
              <a:buNone/>
              <a:defRPr sz="500"/>
            </a:lvl5pPr>
            <a:lvl6pPr marL="1185989" indent="0">
              <a:buNone/>
              <a:defRPr sz="500"/>
            </a:lvl6pPr>
            <a:lvl7pPr marL="1423187" indent="0">
              <a:buNone/>
              <a:defRPr sz="500"/>
            </a:lvl7pPr>
            <a:lvl8pPr marL="1660385" indent="0">
              <a:buNone/>
              <a:defRPr sz="500"/>
            </a:lvl8pPr>
            <a:lvl9pPr marL="1897583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2E566-6233-4CBE-9C7B-282FCEFDDE99}" type="datetimeFigureOut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29/05/1443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2BF8-2A81-4CEA-B60E-BA38C78975B2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19620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2E566-6233-4CBE-9C7B-282FCEFDDE99}" type="datetimeFigureOut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29/05/1443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2BF8-2A81-4CEA-B60E-BA38C78975B2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18989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82" y="297657"/>
            <a:ext cx="1543051" cy="6338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35" y="297657"/>
            <a:ext cx="4476751" cy="6338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2E566-6233-4CBE-9C7B-282FCEFDDE99}" type="datetimeFigureOut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29/05/1443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D2BF8-2A81-4CEA-B60E-BA38C78975B2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9323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90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06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95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E682-BC13-E443-B955-4FA79FB3F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3E81D-F660-B04A-A02A-7771D9835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0CAD2-F4B0-6D4F-A3DB-59C0869B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59959-8F63-1C46-9846-971A9FA8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AE86-30FA-9842-986E-368BD12D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965673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BF467-98F8-1240-ACB7-FB89C818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F9D25-2E40-A546-8E08-F406112B1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78E3D-659B-5845-B58C-F7CE0FEDA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348E1-52F7-3740-BECC-A872BC95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3AFA0-CF5D-CB4F-86DA-A26B2DDD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65452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FBE51-5261-8649-BBAC-76D794105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328B6-1619-BD43-AFD5-7594537CB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C310A-FBFE-6A4B-94FD-CD0539AA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9B160-B8F3-9845-896E-719CFEDB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FF698-F77F-6B4B-84A3-6571531AC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34777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D5FF-D86B-9747-848F-2C768AE5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8C517-D3BF-1840-B5E3-D495BF943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0A760-A9DA-0E47-8642-F4561309D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07266-6075-214C-9A0F-1B14A182D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FDC8C-B2B0-4245-A63C-2FB5D90D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F4FA8-9897-264C-B54C-3F8F1877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12848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B15F-C6FA-D84D-AB7C-2B5E418D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F8AC2-AA47-514A-8FDD-22D9C7EA7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D7083-810C-DE49-887E-B07C6D74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78EA05-E088-664F-95B0-F7ACC9519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E967E-B198-B644-85C4-9E2D8C07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430866-AC10-394E-BF2C-D6905A00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192B9-1A8F-5643-8EDB-7F6741B9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EE84F-1143-8540-BC3E-2E7FBEDE2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723581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BE082-AEA3-514F-B09D-1F6E78F6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91E451-9867-6C42-8057-6E95D2F36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23332-F96E-2A45-BF20-B5E13FB9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8CDD1-FCB4-B145-AA09-3E794E23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514226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75305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E5A1-F2E4-4441-8387-1A6E6B20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DA04F-4005-F044-8FE5-2EC8060FA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CDADC-814E-244E-B9E5-2C9051426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3663C-1FF4-3D4E-854F-A5AA4B8A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40EC2-135F-FE46-92F3-F3CD1E63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625FC-8AEA-F74B-9DD8-E453DBA5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77870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E0717-7D74-B44F-9E66-235930CC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90095B-B62E-3C44-845A-8D31260A6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A383A-A1BD-3449-AEF4-F5EB7E8FA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DE627-2BED-3549-9D80-6D0263AB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75BC9-5EA8-9D48-A131-684734B30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BAA5F-2F19-D749-8E4B-44ABBE82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38145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BE3B-CFC3-5A4C-B7F9-83501BEB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6FE2E7-8408-F64E-AC06-6E9B1F7B6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17EA7-EDC0-674E-87AF-81F0CC4A4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66A1F-640A-DD4A-8A62-FC15E9D3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D5553-91F0-6547-ABB8-D9C439CB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443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D21FB-DAFB-DF4B-B7CA-DF378245F1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020F6-65AA-B149-8A98-D754BD2D8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CA0BA-7E42-374F-BCF5-EDBE9B1CA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8169A-AD4F-B54D-BD6E-4A85F6C0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7CF1D-B5A0-C945-8BEF-46A5BA84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59029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E682-BC13-E443-B955-4FA79FB3F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3E81D-F660-B04A-A02A-7771D9835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0CAD2-F4B0-6D4F-A3DB-59C0869B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59959-8F63-1C46-9846-971A9FA8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AE86-30FA-9842-986E-368BD12D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62284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BF467-98F8-1240-ACB7-FB89C818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F9D25-2E40-A546-8E08-F406112B1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78E3D-659B-5845-B58C-F7CE0FEDA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348E1-52F7-3740-BECC-A872BC95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3AFA0-CF5D-CB4F-86DA-A26B2DDD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93980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FBE51-5261-8649-BBAC-76D794105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328B6-1619-BD43-AFD5-7594537CB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C310A-FBFE-6A4B-94FD-CD0539AA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9B160-B8F3-9845-896E-719CFEDB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FF698-F77F-6B4B-84A3-6571531AC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01899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D5FF-D86B-9747-848F-2C768AE5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8C517-D3BF-1840-B5E3-D495BF943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0A760-A9DA-0E47-8642-F4561309D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07266-6075-214C-9A0F-1B14A182D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FDC8C-B2B0-4245-A63C-2FB5D90D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F4FA8-9897-264C-B54C-3F8F1877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591257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B15F-C6FA-D84D-AB7C-2B5E418D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F8AC2-AA47-514A-8FDD-22D9C7EA7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D7083-810C-DE49-887E-B07C6D74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78EA05-E088-664F-95B0-F7ACC9519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E967E-B198-B644-85C4-9E2D8C07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430866-AC10-394E-BF2C-D6905A00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192B9-1A8F-5643-8EDB-7F6741B9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EE84F-1143-8540-BC3E-2E7FBEDE2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28702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BE082-AEA3-514F-B09D-1F6E78F6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91E451-9867-6C42-8057-6E95D2F36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23332-F96E-2A45-BF20-B5E13FB9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8CDD1-FCB4-B145-AA09-3E794E23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845350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58083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E5A1-F2E4-4441-8387-1A6E6B20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DA04F-4005-F044-8FE5-2EC8060FA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CDADC-814E-244E-B9E5-2C9051426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3663C-1FF4-3D4E-854F-A5AA4B8A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40EC2-135F-FE46-92F3-F3CD1E63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625FC-8AEA-F74B-9DD8-E453DBA5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94391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E0717-7D74-B44F-9E66-235930CC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90095B-B62E-3C44-845A-8D31260A6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A383A-A1BD-3449-AEF4-F5EB7E8FA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DE627-2BED-3549-9D80-6D0263AB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75BC9-5EA8-9D48-A131-684734B30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BAA5F-2F19-D749-8E4B-44ABBE82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54999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2" t="21560" r="13081" b="21135"/>
          <a:stretch/>
        </p:blipFill>
        <p:spPr>
          <a:xfrm>
            <a:off x="-38100" y="0"/>
            <a:ext cx="92202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24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hf sldNum="0" hdr="0" ftr="0"/>
  <p:txStyles>
    <p:titleStyle>
      <a:lvl1pPr algn="ctr" defTabSz="913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34" indent="-342434" algn="l" defTabSz="9132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86" indent="-285377" algn="l" defTabSz="9132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90" indent="-228290" algn="l" defTabSz="9132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80" indent="-228290" algn="l" defTabSz="9132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90" indent="-228290" algn="l" defTabSz="9132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64" indent="-228290" algn="l" defTabSz="913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73" indent="-228290" algn="l" defTabSz="913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468" indent="-228290" algn="l" defTabSz="913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057" indent="-228290" algn="l" defTabSz="913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78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00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93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99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78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54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60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63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5030D-E93B-4E49-96F8-847A0C820195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C2DB3-6BF9-40EA-957A-74C60BABA3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9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AAB91E-8D3B-5049-91E0-681A6BD55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0D1AD-7B0F-C243-8060-E31261F40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009B1-730F-3948-AFDB-A7D229514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68CD1-C846-864B-8FF5-193D2956B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D875-456D-074B-9AD9-F14C62DF5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4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AAB91E-8D3B-5049-91E0-681A6BD55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0D1AD-7B0F-C243-8060-E31261F40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009B1-730F-3948-AFDB-A7D229514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68CD1-C846-864B-8FF5-193D2956B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D875-456D-074B-9AD9-F14C62DF5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6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AAB91E-8D3B-5049-91E0-681A6BD55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0D1AD-7B0F-C243-8060-E31261F40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009B1-730F-3948-AFDB-A7D229514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621EB-52E9-864A-B0F6-E4DE6976EFAF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1/2/2022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68CD1-C846-864B-8FF5-193D2956B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D875-456D-074B-9AD9-F14C62DF5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2A2A8-704E-EF48-80AE-D3783EE37A42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6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5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hf sldNum="0" hdr="0" ftr="0"/>
  <p:txStyles>
    <p:titleStyle>
      <a:lvl1pPr algn="ctr" defTabSz="913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34" indent="-342434" algn="l" defTabSz="9132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86" indent="-285377" algn="l" defTabSz="9132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90" indent="-228290" algn="l" defTabSz="9132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80" indent="-228290" algn="l" defTabSz="9132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90" indent="-228290" algn="l" defTabSz="9132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64" indent="-228290" algn="l" defTabSz="913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73" indent="-228290" algn="l" defTabSz="913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468" indent="-228290" algn="l" defTabSz="913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057" indent="-228290" algn="l" defTabSz="913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78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00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93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99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78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54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60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63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9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hf sldNum="0" hdr="0" ftr="0"/>
  <p:txStyles>
    <p:titleStyle>
      <a:lvl1pPr algn="ctr" defTabSz="913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34" indent="-342434" algn="l" defTabSz="9132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86" indent="-285377" algn="l" defTabSz="9132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90" indent="-228290" algn="l" defTabSz="9132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80" indent="-228290" algn="l" defTabSz="9132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90" indent="-228290" algn="l" defTabSz="9132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64" indent="-228290" algn="l" defTabSz="913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73" indent="-228290" algn="l" defTabSz="913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468" indent="-228290" algn="l" defTabSz="913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057" indent="-228290" algn="l" defTabSz="913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78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00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93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99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78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54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60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63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9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hf sldNum="0" hdr="0" ftr="0"/>
  <p:txStyles>
    <p:titleStyle>
      <a:lvl1pPr algn="ctr" defTabSz="913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34" indent="-342434" algn="l" defTabSz="9132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86" indent="-285377" algn="l" defTabSz="9132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90" indent="-228290" algn="l" defTabSz="9132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80" indent="-228290" algn="l" defTabSz="9132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90" indent="-228290" algn="l" defTabSz="9132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64" indent="-228290" algn="l" defTabSz="913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73" indent="-228290" algn="l" defTabSz="913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468" indent="-228290" algn="l" defTabSz="913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057" indent="-228290" algn="l" defTabSz="9132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78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00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93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99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78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54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60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63" algn="l" defTabSz="913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2" t="21560" r="13081" b="21135"/>
          <a:stretch/>
        </p:blipFill>
        <p:spPr>
          <a:xfrm>
            <a:off x="-38100" y="0"/>
            <a:ext cx="92202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6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hf sldNum="0" hdr="0" ftr="0"/>
  <p:txStyles>
    <p:titleStyle>
      <a:lvl1pPr algn="ctr" defTabSz="91365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05" indent="-342605" algn="l" defTabSz="91365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55" indent="-285519" algn="l" defTabSz="91365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60" indent="-228402" algn="l" defTabSz="91365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80" indent="-228402" algn="l" defTabSz="91365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16" indent="-228402" algn="l" defTabSz="91365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21" indent="-228402" algn="l" defTabSz="9136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58" indent="-228402" algn="l" defTabSz="9136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79" indent="-228402" algn="l" defTabSz="9136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99" indent="-228402" algn="l" defTabSz="9136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06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8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78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14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19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5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60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83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2" t="21560" r="13081" b="21135"/>
          <a:stretch/>
        </p:blipFill>
        <p:spPr>
          <a:xfrm>
            <a:off x="-38100" y="0"/>
            <a:ext cx="92202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3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hf sldNum="0" hdr="0" ftr="0"/>
  <p:txStyles>
    <p:titleStyle>
      <a:lvl1pPr algn="ctr" defTabSz="91365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05" indent="-342605" algn="l" defTabSz="91365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55" indent="-285519" algn="l" defTabSz="91365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60" indent="-228402" algn="l" defTabSz="91365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80" indent="-228402" algn="l" defTabSz="91365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16" indent="-228402" algn="l" defTabSz="91365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21" indent="-228402" algn="l" defTabSz="9136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58" indent="-228402" algn="l" defTabSz="9136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79" indent="-228402" algn="l" defTabSz="9136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99" indent="-228402" algn="l" defTabSz="9136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06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8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78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14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19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5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60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83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68532" tIns="34289" rIns="68532" bIns="34289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32" tIns="34289" rIns="68532" bIns="34289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4767294"/>
            <a:ext cx="2133600" cy="273845"/>
          </a:xfrm>
          <a:prstGeom prst="rect">
            <a:avLst/>
          </a:prstGeom>
        </p:spPr>
        <p:txBody>
          <a:bodyPr vert="horz" lIns="68532" tIns="34289" rIns="68532" bIns="34289" rtlCol="1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56" rtl="1"/>
            <a:fld id="{5F72E566-6233-4CBE-9C7B-282FCEFDDE99}" type="datetimeFigureOut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685256" rtl="1"/>
              <a:t>29/05/1443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94"/>
            <a:ext cx="2895600" cy="273845"/>
          </a:xfrm>
          <a:prstGeom prst="rect">
            <a:avLst/>
          </a:prstGeom>
        </p:spPr>
        <p:txBody>
          <a:bodyPr vert="horz" lIns="68532" tIns="34289" rIns="68532" bIns="34289" rtlCol="1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56" rtl="1"/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767294"/>
            <a:ext cx="2133600" cy="273845"/>
          </a:xfrm>
          <a:prstGeom prst="rect">
            <a:avLst/>
          </a:prstGeom>
        </p:spPr>
        <p:txBody>
          <a:bodyPr vert="horz" lIns="68532" tIns="34289" rIns="68532" bIns="34289" rtlCol="1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56" rtl="1"/>
            <a:fld id="{0C9D2BF8-2A81-4CEA-B60E-BA38C78975B2}" type="slidenum">
              <a:rPr lang="ar-EG" smtClean="0">
                <a:solidFill>
                  <a:prstClr val="black">
                    <a:tint val="75000"/>
                  </a:prstClr>
                </a:solidFill>
              </a:rPr>
              <a:pPr defTabSz="685256" rtl="1"/>
              <a:t>‹#›</a:t>
            </a:fld>
            <a:endParaRPr lang="ar-E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7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</p:sldLayoutIdLst>
  <p:transition spd="slow">
    <p:fade/>
  </p:transition>
  <p:txStyles>
    <p:titleStyle>
      <a:lvl1pPr algn="ctr" defTabSz="474395" rtl="1" eaLnBrk="1" latinLnBrk="0" hangingPunct="1">
        <a:spcBef>
          <a:spcPct val="0"/>
        </a:spcBef>
        <a:buNone/>
        <a:defRPr sz="2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7899" indent="-177899" algn="r" defTabSz="474395" rtl="1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385469" indent="-148271" algn="r" defTabSz="474395" rtl="1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92994" indent="-118599" algn="r" defTabSz="474395" rtl="1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30192" indent="-118599" algn="r" defTabSz="474395" rtl="1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67390" indent="-118599" algn="r" defTabSz="474395" rtl="1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304588" indent="-118599" algn="r" defTabSz="474395" rtl="1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1786" indent="-118599" algn="r" defTabSz="474395" rtl="1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78984" indent="-118599" algn="r" defTabSz="474395" rtl="1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16182" indent="-118599" algn="r" defTabSz="474395" rtl="1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474395" rtl="1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37198" algn="r" defTabSz="474395" rtl="1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74395" algn="r" defTabSz="474395" rtl="1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711593" algn="r" defTabSz="474395" rtl="1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48791" algn="r" defTabSz="474395" rtl="1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85989" algn="r" defTabSz="474395" rtl="1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23187" algn="r" defTabSz="474395" rtl="1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60385" algn="r" defTabSz="474395" rtl="1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97583" algn="r" defTabSz="474395" rtl="1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AAB91E-8D3B-5049-91E0-681A6BD55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0D1AD-7B0F-C243-8060-E31261F40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009B1-730F-3948-AFDB-A7D229514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68CD1-C846-864B-8FF5-193D2956B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D875-456D-074B-9AD9-F14C62DF5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674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AAB91E-8D3B-5049-91E0-681A6BD55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0D1AD-7B0F-C243-8060-E31261F40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009B1-730F-3948-AFDB-A7D229514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621EB-52E9-864A-B0F6-E4DE6976EFAF}" type="datetimeFigureOut">
              <a:t>1/2/2022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68CD1-C846-864B-8FF5-193D2956B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D875-456D-074B-9AD9-F14C62DF5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2A2A8-704E-EF48-80AE-D3783EE37A4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17308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jpeg"/><Relationship Id="rId1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4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5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8.svg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0" Type="http://schemas.openxmlformats.org/officeDocument/2006/relationships/image" Target="../media/image28.svg"/><Relationship Id="rId4" Type="http://schemas.openxmlformats.org/officeDocument/2006/relationships/image" Target="../media/image6.sv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slide" Target="slide36.xml"/><Relationship Id="rId3" Type="http://schemas.openxmlformats.org/officeDocument/2006/relationships/image" Target="../media/image51.png"/><Relationship Id="rId7" Type="http://schemas.openxmlformats.org/officeDocument/2006/relationships/slide" Target="slide20.xml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2.png"/><Relationship Id="rId11" Type="http://schemas.openxmlformats.org/officeDocument/2006/relationships/image" Target="../media/image53.png"/><Relationship Id="rId5" Type="http://schemas.openxmlformats.org/officeDocument/2006/relationships/image" Target="../media/image51.png"/><Relationship Id="rId10" Type="http://schemas.openxmlformats.org/officeDocument/2006/relationships/slide" Target="slide31.xml"/><Relationship Id="rId4" Type="http://schemas.openxmlformats.org/officeDocument/2006/relationships/slide" Target="slide14.xml"/><Relationship Id="rId9" Type="http://schemas.openxmlformats.org/officeDocument/2006/relationships/image" Target="../media/image53.png"/><Relationship Id="rId1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0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6.svg"/><Relationship Id="rId5" Type="http://schemas.openxmlformats.org/officeDocument/2006/relationships/image" Target="../media/image39.png"/><Relationship Id="rId10" Type="http://schemas.openxmlformats.org/officeDocument/2006/relationships/image" Target="../media/image58.svg"/><Relationship Id="rId4" Type="http://schemas.openxmlformats.org/officeDocument/2006/relationships/image" Target="../media/image28.sv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20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7.svg"/><Relationship Id="rId11" Type="http://schemas.openxmlformats.org/officeDocument/2006/relationships/image" Target="../media/image62.png"/><Relationship Id="rId5" Type="http://schemas.openxmlformats.org/officeDocument/2006/relationships/image" Target="../media/image26.png"/><Relationship Id="rId10" Type="http://schemas.openxmlformats.org/officeDocument/2006/relationships/image" Target="../media/image61.svg"/><Relationship Id="rId4" Type="http://schemas.openxmlformats.org/officeDocument/2006/relationships/image" Target="../media/image56.sv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67.png"/><Relationship Id="rId3" Type="http://schemas.openxmlformats.org/officeDocument/2006/relationships/image" Target="../media/image59.png"/><Relationship Id="rId7" Type="http://schemas.openxmlformats.org/officeDocument/2006/relationships/image" Target="../media/image20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7.svg"/><Relationship Id="rId11" Type="http://schemas.openxmlformats.org/officeDocument/2006/relationships/image" Target="../media/image62.png"/><Relationship Id="rId5" Type="http://schemas.openxmlformats.org/officeDocument/2006/relationships/image" Target="../media/image26.png"/><Relationship Id="rId10" Type="http://schemas.openxmlformats.org/officeDocument/2006/relationships/image" Target="../media/image61.svg"/><Relationship Id="rId4" Type="http://schemas.openxmlformats.org/officeDocument/2006/relationships/image" Target="../media/image56.svg"/><Relationship Id="rId9" Type="http://schemas.openxmlformats.org/officeDocument/2006/relationships/image" Target="../media/image65.png"/><Relationship Id="rId1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5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68.png"/><Relationship Id="rId4" Type="http://schemas.openxmlformats.org/officeDocument/2006/relationships/image" Target="../media/image56.svg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6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6.svg"/><Relationship Id="rId5" Type="http://schemas.openxmlformats.org/officeDocument/2006/relationships/image" Target="../media/image71.png"/><Relationship Id="rId10" Type="http://schemas.openxmlformats.org/officeDocument/2006/relationships/image" Target="../media/image64.png"/><Relationship Id="rId4" Type="http://schemas.openxmlformats.org/officeDocument/2006/relationships/image" Target="../media/image70.png"/><Relationship Id="rId9" Type="http://schemas.openxmlformats.org/officeDocument/2006/relationships/image" Target="../media/image72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jpeg"/><Relationship Id="rId1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8.svg"/><Relationship Id="rId9" Type="http://schemas.openxmlformats.org/officeDocument/2006/relationships/image" Target="../media/image15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8.svg"/><Relationship Id="rId5" Type="http://schemas.openxmlformats.org/officeDocument/2006/relationships/image" Target="../media/image20.png"/><Relationship Id="rId4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20.png"/><Relationship Id="rId12" Type="http://schemas.openxmlformats.org/officeDocument/2006/relationships/image" Target="../media/image5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7.svg"/><Relationship Id="rId11" Type="http://schemas.openxmlformats.org/officeDocument/2006/relationships/image" Target="../media/image77.png"/><Relationship Id="rId5" Type="http://schemas.openxmlformats.org/officeDocument/2006/relationships/image" Target="../media/image26.png"/><Relationship Id="rId10" Type="http://schemas.openxmlformats.org/officeDocument/2006/relationships/image" Target="../media/image76.svg"/><Relationship Id="rId4" Type="http://schemas.openxmlformats.org/officeDocument/2006/relationships/image" Target="../media/image18.svg"/><Relationship Id="rId9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9.png"/><Relationship Id="rId7" Type="http://schemas.openxmlformats.org/officeDocument/2006/relationships/image" Target="../media/image18.sv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0.png"/><Relationship Id="rId11" Type="http://schemas.openxmlformats.org/officeDocument/2006/relationships/image" Target="../media/image27.svg"/><Relationship Id="rId5" Type="http://schemas.openxmlformats.org/officeDocument/2006/relationships/image" Target="../media/image39.png"/><Relationship Id="rId10" Type="http://schemas.openxmlformats.org/officeDocument/2006/relationships/image" Target="../media/image26.png"/><Relationship Id="rId4" Type="http://schemas.openxmlformats.org/officeDocument/2006/relationships/image" Target="../media/image56.svg"/><Relationship Id="rId9" Type="http://schemas.openxmlformats.org/officeDocument/2006/relationships/image" Target="../media/image2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85.png"/><Relationship Id="rId3" Type="http://schemas.openxmlformats.org/officeDocument/2006/relationships/image" Target="../media/image39.png"/><Relationship Id="rId7" Type="http://schemas.openxmlformats.org/officeDocument/2006/relationships/image" Target="../media/image82.png"/><Relationship Id="rId12" Type="http://schemas.openxmlformats.org/officeDocument/2006/relationships/image" Target="../media/image8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8.svg"/><Relationship Id="rId11" Type="http://schemas.openxmlformats.org/officeDocument/2006/relationships/image" Target="../media/image83.png"/><Relationship Id="rId5" Type="http://schemas.openxmlformats.org/officeDocument/2006/relationships/image" Target="../media/image20.png"/><Relationship Id="rId15" Type="http://schemas.openxmlformats.org/officeDocument/2006/relationships/image" Target="../media/image87.png"/><Relationship Id="rId10" Type="http://schemas.openxmlformats.org/officeDocument/2006/relationships/image" Target="../media/image27.svg"/><Relationship Id="rId4" Type="http://schemas.openxmlformats.org/officeDocument/2006/relationships/image" Target="../media/image56.svg"/><Relationship Id="rId9" Type="http://schemas.openxmlformats.org/officeDocument/2006/relationships/image" Target="../media/image26.png"/><Relationship Id="rId1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20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9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90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92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98.png"/><Relationship Id="rId3" Type="http://schemas.openxmlformats.org/officeDocument/2006/relationships/image" Target="../media/image20.png"/><Relationship Id="rId7" Type="http://schemas.openxmlformats.org/officeDocument/2006/relationships/image" Target="../media/image94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7.svg"/><Relationship Id="rId11" Type="http://schemas.openxmlformats.org/officeDocument/2006/relationships/image" Target="../media/image96.png"/><Relationship Id="rId5" Type="http://schemas.openxmlformats.org/officeDocument/2006/relationships/image" Target="../media/image26.png"/><Relationship Id="rId10" Type="http://schemas.openxmlformats.org/officeDocument/2006/relationships/image" Target="../media/image56.svg"/><Relationship Id="rId4" Type="http://schemas.openxmlformats.org/officeDocument/2006/relationships/image" Target="../media/image28.svg"/><Relationship Id="rId9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105.png"/><Relationship Id="rId3" Type="http://schemas.openxmlformats.org/officeDocument/2006/relationships/image" Target="../media/image20.png"/><Relationship Id="rId7" Type="http://schemas.openxmlformats.org/officeDocument/2006/relationships/image" Target="../media/image101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7.svg"/><Relationship Id="rId11" Type="http://schemas.openxmlformats.org/officeDocument/2006/relationships/image" Target="../media/image103.png"/><Relationship Id="rId5" Type="http://schemas.openxmlformats.org/officeDocument/2006/relationships/image" Target="../media/image26.png"/><Relationship Id="rId10" Type="http://schemas.openxmlformats.org/officeDocument/2006/relationships/image" Target="../media/image18.svg"/><Relationship Id="rId4" Type="http://schemas.openxmlformats.org/officeDocument/2006/relationships/image" Target="../media/image28.svg"/><Relationship Id="rId9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2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5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6.svg"/><Relationship Id="rId9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26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27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27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27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2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10" Type="http://schemas.openxmlformats.org/officeDocument/2006/relationships/image" Target="../media/image116.svg"/><Relationship Id="rId4" Type="http://schemas.openxmlformats.org/officeDocument/2006/relationships/image" Target="../media/image27.svg"/><Relationship Id="rId9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27.svg"/><Relationship Id="rId9" Type="http://schemas.openxmlformats.org/officeDocument/2006/relationships/image" Target="../media/image11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27.svg"/><Relationship Id="rId9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jp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7.sv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svg"/><Relationship Id="rId4" Type="http://schemas.openxmlformats.org/officeDocument/2006/relationships/image" Target="../media/image18.svg"/><Relationship Id="rId9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27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5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6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26.pn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27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2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25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6.png"/><Relationship Id="rId5" Type="http://schemas.openxmlformats.org/officeDocument/2006/relationships/chart" Target="../charts/chart1.xml"/><Relationship Id="rId4" Type="http://schemas.openxmlformats.org/officeDocument/2006/relationships/image" Target="../media/image18.svg"/><Relationship Id="rId9" Type="http://schemas.openxmlformats.org/officeDocument/2006/relationships/image" Target="../media/image127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6.png"/><Relationship Id="rId5" Type="http://schemas.openxmlformats.org/officeDocument/2006/relationships/chart" Target="../charts/chart2.xml"/><Relationship Id="rId4" Type="http://schemas.openxmlformats.org/officeDocument/2006/relationships/image" Target="../media/image18.svg"/><Relationship Id="rId9" Type="http://schemas.openxmlformats.org/officeDocument/2006/relationships/image" Target="../media/image127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26.png"/><Relationship Id="rId5" Type="http://schemas.openxmlformats.org/officeDocument/2006/relationships/chart" Target="../charts/chart3.xml"/><Relationship Id="rId4" Type="http://schemas.openxmlformats.org/officeDocument/2006/relationships/image" Target="../media/image18.svg"/><Relationship Id="rId9" Type="http://schemas.openxmlformats.org/officeDocument/2006/relationships/image" Target="../media/image127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6.png"/><Relationship Id="rId5" Type="http://schemas.openxmlformats.org/officeDocument/2006/relationships/chart" Target="../charts/chart4.xml"/><Relationship Id="rId4" Type="http://schemas.openxmlformats.org/officeDocument/2006/relationships/image" Target="../media/image18.svg"/><Relationship Id="rId9" Type="http://schemas.openxmlformats.org/officeDocument/2006/relationships/image" Target="../media/image1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8.svg"/><Relationship Id="rId11" Type="http://schemas.openxmlformats.org/officeDocument/2006/relationships/image" Target="../media/image37.png"/><Relationship Id="rId5" Type="http://schemas.openxmlformats.org/officeDocument/2006/relationships/image" Target="../media/image20.png"/><Relationship Id="rId10" Type="http://schemas.openxmlformats.org/officeDocument/2006/relationships/image" Target="../media/image36.svg"/><Relationship Id="rId4" Type="http://schemas.openxmlformats.org/officeDocument/2006/relationships/image" Target="../media/image18.svg"/><Relationship Id="rId9" Type="http://schemas.openxmlformats.org/officeDocument/2006/relationships/image" Target="../media/image3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6.png"/><Relationship Id="rId5" Type="http://schemas.openxmlformats.org/officeDocument/2006/relationships/chart" Target="../charts/chart5.xml"/><Relationship Id="rId4" Type="http://schemas.openxmlformats.org/officeDocument/2006/relationships/image" Target="../media/image18.svg"/><Relationship Id="rId9" Type="http://schemas.openxmlformats.org/officeDocument/2006/relationships/image" Target="../media/image127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6.png"/><Relationship Id="rId5" Type="http://schemas.openxmlformats.org/officeDocument/2006/relationships/chart" Target="../charts/chart6.xml"/><Relationship Id="rId4" Type="http://schemas.openxmlformats.org/officeDocument/2006/relationships/image" Target="../media/image18.svg"/><Relationship Id="rId9" Type="http://schemas.openxmlformats.org/officeDocument/2006/relationships/image" Target="../media/image127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6.png"/><Relationship Id="rId5" Type="http://schemas.openxmlformats.org/officeDocument/2006/relationships/chart" Target="../charts/chart7.xml"/><Relationship Id="rId4" Type="http://schemas.openxmlformats.org/officeDocument/2006/relationships/image" Target="../media/image18.svg"/><Relationship Id="rId9" Type="http://schemas.openxmlformats.org/officeDocument/2006/relationships/image" Target="../media/image127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6.png"/><Relationship Id="rId5" Type="http://schemas.openxmlformats.org/officeDocument/2006/relationships/chart" Target="../charts/chart8.xml"/><Relationship Id="rId4" Type="http://schemas.openxmlformats.org/officeDocument/2006/relationships/image" Target="../media/image18.svg"/><Relationship Id="rId9" Type="http://schemas.openxmlformats.org/officeDocument/2006/relationships/image" Target="../media/image127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72.svg"/><Relationship Id="rId5" Type="http://schemas.openxmlformats.org/officeDocument/2006/relationships/image" Target="../media/image26.png"/><Relationship Id="rId4" Type="http://schemas.openxmlformats.org/officeDocument/2006/relationships/image" Target="../media/image18.svg"/><Relationship Id="rId9" Type="http://schemas.openxmlformats.org/officeDocument/2006/relationships/image" Target="../media/image12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6.png"/><Relationship Id="rId5" Type="http://schemas.openxmlformats.org/officeDocument/2006/relationships/chart" Target="../charts/chart9.xml"/><Relationship Id="rId4" Type="http://schemas.openxmlformats.org/officeDocument/2006/relationships/image" Target="../media/image18.svg"/><Relationship Id="rId9" Type="http://schemas.openxmlformats.org/officeDocument/2006/relationships/image" Target="../media/image127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72.svg"/><Relationship Id="rId5" Type="http://schemas.openxmlformats.org/officeDocument/2006/relationships/image" Target="../media/image26.png"/><Relationship Id="rId4" Type="http://schemas.openxmlformats.org/officeDocument/2006/relationships/image" Target="../media/image18.svg"/><Relationship Id="rId9" Type="http://schemas.openxmlformats.org/officeDocument/2006/relationships/image" Target="../media/image12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72.svg"/><Relationship Id="rId5" Type="http://schemas.openxmlformats.org/officeDocument/2006/relationships/image" Target="../media/image26.png"/><Relationship Id="rId4" Type="http://schemas.openxmlformats.org/officeDocument/2006/relationships/image" Target="../media/image18.svg"/><Relationship Id="rId9" Type="http://schemas.openxmlformats.org/officeDocument/2006/relationships/image" Target="../media/image13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6.png"/><Relationship Id="rId5" Type="http://schemas.openxmlformats.org/officeDocument/2006/relationships/chart" Target="../charts/chart10.xml"/><Relationship Id="rId4" Type="http://schemas.openxmlformats.org/officeDocument/2006/relationships/image" Target="../media/image18.svg"/><Relationship Id="rId9" Type="http://schemas.openxmlformats.org/officeDocument/2006/relationships/image" Target="../media/image127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6.png"/><Relationship Id="rId5" Type="http://schemas.openxmlformats.org/officeDocument/2006/relationships/chart" Target="../charts/chart11.xml"/><Relationship Id="rId4" Type="http://schemas.openxmlformats.org/officeDocument/2006/relationships/image" Target="../media/image18.svg"/><Relationship Id="rId9" Type="http://schemas.openxmlformats.org/officeDocument/2006/relationships/image" Target="../media/image1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8.svg"/><Relationship Id="rId5" Type="http://schemas.openxmlformats.org/officeDocument/2006/relationships/image" Target="../media/image5.png"/><Relationship Id="rId4" Type="http://schemas.openxmlformats.org/officeDocument/2006/relationships/image" Target="../media/image27.sv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6.png"/><Relationship Id="rId5" Type="http://schemas.openxmlformats.org/officeDocument/2006/relationships/image" Target="../media/image131.png"/><Relationship Id="rId4" Type="http://schemas.openxmlformats.org/officeDocument/2006/relationships/image" Target="../media/image18.svg"/><Relationship Id="rId9" Type="http://schemas.openxmlformats.org/officeDocument/2006/relationships/image" Target="../media/image127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3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32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3" Type="http://schemas.openxmlformats.org/officeDocument/2006/relationships/image" Target="../media/image134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17" Type="http://schemas.openxmlformats.org/officeDocument/2006/relationships/image" Target="../media/image28.sv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8.svg"/><Relationship Id="rId11" Type="http://schemas.openxmlformats.org/officeDocument/2006/relationships/image" Target="../media/image140.svg"/><Relationship Id="rId5" Type="http://schemas.openxmlformats.org/officeDocument/2006/relationships/image" Target="../media/image135.png"/><Relationship Id="rId15" Type="http://schemas.openxmlformats.org/officeDocument/2006/relationships/image" Target="../media/image27.svg"/><Relationship Id="rId10" Type="http://schemas.openxmlformats.org/officeDocument/2006/relationships/image" Target="../media/image139.png"/><Relationship Id="rId4" Type="http://schemas.openxmlformats.org/officeDocument/2006/relationships/image" Target="../media/image84.svg"/><Relationship Id="rId9" Type="http://schemas.openxmlformats.org/officeDocument/2006/relationships/image" Target="../media/image138.svg"/><Relationship Id="rId14" Type="http://schemas.openxmlformats.org/officeDocument/2006/relationships/image" Target="../media/image2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13" Type="http://schemas.openxmlformats.org/officeDocument/2006/relationships/image" Target="../media/image20.png"/><Relationship Id="rId3" Type="http://schemas.openxmlformats.org/officeDocument/2006/relationships/image" Target="../media/image143.png"/><Relationship Id="rId7" Type="http://schemas.openxmlformats.org/officeDocument/2006/relationships/image" Target="../media/image144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4.svg"/><Relationship Id="rId11" Type="http://schemas.openxmlformats.org/officeDocument/2006/relationships/image" Target="../media/image26.png"/><Relationship Id="rId5" Type="http://schemas.openxmlformats.org/officeDocument/2006/relationships/image" Target="../media/image136.png"/><Relationship Id="rId15" Type="http://schemas.openxmlformats.org/officeDocument/2006/relationships/image" Target="../media/image146.png"/><Relationship Id="rId10" Type="http://schemas.openxmlformats.org/officeDocument/2006/relationships/image" Target="../media/image140.svg"/><Relationship Id="rId4" Type="http://schemas.openxmlformats.org/officeDocument/2006/relationships/image" Target="../media/image18.svg"/><Relationship Id="rId9" Type="http://schemas.openxmlformats.org/officeDocument/2006/relationships/image" Target="../media/image145.png"/><Relationship Id="rId14" Type="http://schemas.openxmlformats.org/officeDocument/2006/relationships/image" Target="../media/image28.sv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147.jpg"/><Relationship Id="rId4" Type="http://schemas.openxmlformats.org/officeDocument/2006/relationships/image" Target="../media/image18.svg"/><Relationship Id="rId9" Type="http://schemas.openxmlformats.org/officeDocument/2006/relationships/image" Target="../media/image4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4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48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27.sv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27.svg"/><Relationship Id="rId9" Type="http://schemas.openxmlformats.org/officeDocument/2006/relationships/image" Target="../media/image15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customXml" Target="../ink/ink1.xml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9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2.jpeg"/><Relationship Id="rId5" Type="http://schemas.openxmlformats.org/officeDocument/2006/relationships/image" Target="../media/image44.jpeg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1587F8CD-13C2-4D36-89B5-2AACC6C23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957076">
            <a:off x="3218752" y="-3021822"/>
            <a:ext cx="2706496" cy="83722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6CF28C-20F2-42AD-AA15-E4AE7A16CE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" y="4596602"/>
            <a:ext cx="507500" cy="5221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84BB6F-93FB-497F-8DEA-A0E6DD738A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0" y="4621314"/>
            <a:ext cx="510445" cy="52218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D2ADB4D-7BAF-443E-83EE-2DBF67ED65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98" y="2750812"/>
            <a:ext cx="2438402" cy="24384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5404379-7F75-41F0-8A91-025BC6BEDD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3991">
            <a:off x="3069293" y="2925339"/>
            <a:ext cx="649602" cy="64960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8926B72-F5DB-4920-9A3D-6016681B25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26" y="3483948"/>
            <a:ext cx="675402" cy="675402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2D0DC03B-4198-47A0-9295-A008FF25DA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097478">
            <a:off x="6473556" y="4149090"/>
            <a:ext cx="11823872" cy="7868746"/>
          </a:xfrm>
          <a:prstGeom prst="rect">
            <a:avLst/>
          </a:prstGeom>
        </p:spPr>
      </p:pic>
      <p:pic>
        <p:nvPicPr>
          <p:cNvPr id="20" name="Picture 27">
            <a:extLst>
              <a:ext uri="{FF2B5EF4-FFF2-40B4-BE49-F238E27FC236}">
                <a16:creationId xmlns:a16="http://schemas.microsoft.com/office/drawing/2014/main" id="{023C584A-F12D-42B1-887E-28123378AF4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9B181"/>
              </a:clrFrom>
              <a:clrTo>
                <a:srgbClr val="F9B181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8853577">
            <a:off x="229496" y="405560"/>
            <a:ext cx="1012642" cy="251802"/>
          </a:xfrm>
          <a:prstGeom prst="rect">
            <a:avLst/>
          </a:prstGeom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0608D756-1E09-40C0-B7FE-CD1D79B580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673828">
            <a:off x="-10606443" y="-6100849"/>
            <a:ext cx="11823872" cy="7868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033920-5B5E-4CDF-8F50-4FF2D067D9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93" y="112329"/>
            <a:ext cx="8059611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D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152186" y="151936"/>
            <a:ext cx="4839630" cy="4839629"/>
          </a:xfrm>
          <a:prstGeom prst="ellipse">
            <a:avLst/>
          </a:prstGeom>
          <a:solidFill>
            <a:srgbClr val="233D5D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6000" b="1" i="0" u="none" strike="noStrike" kern="1200" cap="none" spc="-11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767187" y="2863368"/>
            <a:ext cx="3545458" cy="15927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13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Aim of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-113" dirty="0">
                <a:solidFill>
                  <a:prstClr val="white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T</a:t>
            </a:r>
            <a:r>
              <a:rPr kumimoji="0" lang="en-US" sz="4800" b="1" i="0" u="none" strike="noStrike" kern="1200" cap="none" spc="-113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he Project</a:t>
            </a:r>
            <a:endParaRPr kumimoji="0" lang="x-none" sz="4800" b="1" i="0" u="none" strike="noStrike" kern="1200" cap="none" spc="-113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uLnTx/>
              <a:uFillTx/>
              <a:latin typeface="Raleway Black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FCB5BA8-D656-4139-84FA-174C5B925E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36826">
            <a:off x="-1915710" y="2927427"/>
            <a:ext cx="4257595" cy="425759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EADBA45-1BBA-4769-8137-53B2261A06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579019">
            <a:off x="6750413" y="-1083629"/>
            <a:ext cx="4033477" cy="40334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F169B68-E494-4AE8-8111-71665B2D47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27183" y="224255"/>
            <a:ext cx="2689635" cy="2689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731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BD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>
            <a:extLst>
              <a:ext uri="{FF2B5EF4-FFF2-40B4-BE49-F238E27FC236}">
                <a16:creationId xmlns:a16="http://schemas.microsoft.com/office/drawing/2014/main" id="{A8573D53-BFDD-4E42-9B71-61092A54A5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44437">
            <a:off x="2949098" y="-821555"/>
            <a:ext cx="3245805" cy="781225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15072" y="2167135"/>
            <a:ext cx="7513856" cy="210519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ar-EG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 defTabSz="913958" rtl="0">
              <a:lnSpc>
                <a:spcPct val="95000"/>
              </a:lnSpc>
              <a:spcBef>
                <a:spcPct val="0"/>
              </a:spcBef>
              <a:buClr>
                <a:srgbClr val="FCE142"/>
              </a:buClr>
              <a:defRPr/>
            </a:pPr>
            <a:r>
              <a:rPr lang="en-GB" sz="3600" b="1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rial"/>
              </a:rPr>
              <a:t> To Assess the nutritional status &amp; Improve nutritional awareness of childbearing aged females in </a:t>
            </a:r>
          </a:p>
          <a:p>
            <a:pPr marL="0" lvl="1" algn="ctr" defTabSz="913958" rtl="0">
              <a:lnSpc>
                <a:spcPct val="95000"/>
              </a:lnSpc>
              <a:spcBef>
                <a:spcPct val="0"/>
              </a:spcBef>
              <a:buClr>
                <a:srgbClr val="FCE142"/>
              </a:buClr>
              <a:defRPr/>
            </a:pPr>
            <a:r>
              <a:rPr lang="en-GB" sz="3600" b="1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rial"/>
              </a:rPr>
              <a:t>‘’</a:t>
            </a:r>
            <a:r>
              <a:rPr lang="en-GB" sz="3600" b="1" dirty="0" err="1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rial"/>
              </a:rPr>
              <a:t>Houd</a:t>
            </a:r>
            <a:r>
              <a:rPr lang="en-GB" sz="3600" b="1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Arial"/>
              </a:rPr>
              <a:t> 10’’, Alexandria.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31FD7A3-90E5-4B13-AE03-95E50648D30B}"/>
              </a:ext>
            </a:extLst>
          </p:cNvPr>
          <p:cNvGrpSpPr/>
          <p:nvPr/>
        </p:nvGrpSpPr>
        <p:grpSpPr>
          <a:xfrm>
            <a:off x="3236898" y="0"/>
            <a:ext cx="2670204" cy="1667723"/>
            <a:chOff x="6276344" y="392016"/>
            <a:chExt cx="5178206" cy="3080617"/>
          </a:xfrm>
        </p:grpSpPr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C06CC06D-9A14-4799-9C8E-A861DEB0A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1194086" flipH="1">
              <a:off x="6276344" y="392016"/>
              <a:ext cx="5178206" cy="3080617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C2AC551-F1C1-4D68-AF93-439AC4FF9FED}"/>
                </a:ext>
              </a:extLst>
            </p:cNvPr>
            <p:cNvSpPr/>
            <p:nvPr/>
          </p:nvSpPr>
          <p:spPr>
            <a:xfrm rot="21100104">
              <a:off x="9051635" y="782219"/>
              <a:ext cx="184731" cy="159274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1371600"/>
              <a:endParaRPr lang="x-none" sz="9750" b="1" spc="-225" dirty="0">
                <a:solidFill>
                  <a:srgbClr val="233D5D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Tw Cen MT" panose="020B0602020104020603" pitchFamily="34" charset="0"/>
              </a:endParaRPr>
            </a:p>
          </p:txBody>
        </p:sp>
      </p:grpSp>
      <p:pic>
        <p:nvPicPr>
          <p:cNvPr id="28" name="Picture 2">
            <a:extLst>
              <a:ext uri="{FF2B5EF4-FFF2-40B4-BE49-F238E27FC236}">
                <a16:creationId xmlns:a16="http://schemas.microsoft.com/office/drawing/2014/main" id="{87A5748C-B512-444E-BDCC-E5420E6F84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240423">
            <a:off x="7955493" y="2610844"/>
            <a:ext cx="6171728" cy="6171728"/>
          </a:xfrm>
          <a:prstGeom prst="rect">
            <a:avLst/>
          </a:prstGeom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71F2831A-9B4F-4B9B-9054-BF682CAFDC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594715">
            <a:off x="-4452031" y="-3919289"/>
            <a:ext cx="7535635" cy="753563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26B5E91-2160-469D-8CDF-62B63FDEBF61}"/>
              </a:ext>
            </a:extLst>
          </p:cNvPr>
          <p:cNvSpPr/>
          <p:nvPr/>
        </p:nvSpPr>
        <p:spPr>
          <a:xfrm rot="20899578">
            <a:off x="3366111" y="191779"/>
            <a:ext cx="2338654" cy="846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900" b="1" spc="-113" dirty="0">
                <a:solidFill>
                  <a:srgbClr val="233D5D"/>
                </a:solidFill>
                <a:latin typeface="Tw Cen MT" panose="020B0602020104020603" pitchFamily="34" charset="0"/>
              </a:rPr>
              <a:t>Our Aim</a:t>
            </a:r>
            <a:endParaRPr lang="x-none" sz="4900" b="1" spc="-113" dirty="0">
              <a:solidFill>
                <a:srgbClr val="233D5D"/>
              </a:solidFill>
              <a:latin typeface="Tw Cen MT" panose="020B0602020104020603" pitchFamily="34" charset="0"/>
            </a:endParaRPr>
          </a:p>
        </p:txBody>
      </p:sp>
      <p:pic>
        <p:nvPicPr>
          <p:cNvPr id="39" name="Picture 4">
            <a:extLst>
              <a:ext uri="{FF2B5EF4-FFF2-40B4-BE49-F238E27FC236}">
                <a16:creationId xmlns:a16="http://schemas.microsoft.com/office/drawing/2014/main" id="{4843E36A-27FE-4DD8-BABA-7498E5D501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795348" y="-36067"/>
            <a:ext cx="1970665" cy="1970665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99091303-4BFF-43F6-B7E8-1770C638AA91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05595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D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152186" y="151936"/>
            <a:ext cx="4839630" cy="4839629"/>
          </a:xfrm>
          <a:prstGeom prst="ellipse">
            <a:avLst/>
          </a:prstGeom>
          <a:solidFill>
            <a:srgbClr val="233D5D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6000" b="1" i="0" u="none" strike="noStrike" kern="1200" cap="none" spc="-11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798472" y="3128061"/>
            <a:ext cx="3547061" cy="842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75" b="1" spc="-113" dirty="0">
                <a:solidFill>
                  <a:prstClr val="white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Action plan</a:t>
            </a:r>
            <a:endParaRPr kumimoji="0" lang="en-US" sz="4875" b="1" i="0" u="none" strike="noStrike" kern="1200" cap="none" spc="-113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uLnTx/>
              <a:uFillTx/>
              <a:latin typeface="Raleway Black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FCB5BA8-D656-4139-84FA-174C5B925E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36826">
            <a:off x="-1915710" y="2927427"/>
            <a:ext cx="4257595" cy="425759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EADBA45-1BBA-4769-8137-53B2261A06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579019">
            <a:off x="6750413" y="-1083629"/>
            <a:ext cx="4033477" cy="4033477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98286F5-9F92-4648-AFE0-5A1226806411}"/>
              </a:ext>
            </a:extLst>
          </p:cNvPr>
          <p:cNvSpPr/>
          <p:nvPr/>
        </p:nvSpPr>
        <p:spPr>
          <a:xfrm rot="891980">
            <a:off x="4280872" y="609732"/>
            <a:ext cx="1472174" cy="1468718"/>
          </a:xfrm>
          <a:custGeom>
            <a:avLst/>
            <a:gdLst>
              <a:gd name="connsiteX0" fmla="*/ 1072213 w 2144425"/>
              <a:gd name="connsiteY0" fmla="*/ 1449752 h 2139391"/>
              <a:gd name="connsiteX1" fmla="*/ 694673 w 2144425"/>
              <a:gd name="connsiteY1" fmla="*/ 1072213 h 2139391"/>
              <a:gd name="connsiteX2" fmla="*/ 1072213 w 2144425"/>
              <a:gd name="connsiteY2" fmla="*/ 694673 h 2139391"/>
              <a:gd name="connsiteX3" fmla="*/ 1449753 w 2144425"/>
              <a:gd name="connsiteY3" fmla="*/ 1072213 h 2139391"/>
              <a:gd name="connsiteX4" fmla="*/ 1072213 w 2144425"/>
              <a:gd name="connsiteY4" fmla="*/ 1449752 h 2139391"/>
              <a:gd name="connsiteX5" fmla="*/ 1922935 w 2144425"/>
              <a:gd name="connsiteY5" fmla="*/ 835621 h 2139391"/>
              <a:gd name="connsiteX6" fmla="*/ 1842394 w 2144425"/>
              <a:gd name="connsiteY6" fmla="*/ 639301 h 2139391"/>
              <a:gd name="connsiteX7" fmla="*/ 1922935 w 2144425"/>
              <a:gd name="connsiteY7" fmla="*/ 402709 h 2139391"/>
              <a:gd name="connsiteX8" fmla="*/ 1741716 w 2144425"/>
              <a:gd name="connsiteY8" fmla="*/ 221490 h 2139391"/>
              <a:gd name="connsiteX9" fmla="*/ 1505125 w 2144425"/>
              <a:gd name="connsiteY9" fmla="*/ 302032 h 2139391"/>
              <a:gd name="connsiteX10" fmla="*/ 1308804 w 2144425"/>
              <a:gd name="connsiteY10" fmla="*/ 221490 h 2139391"/>
              <a:gd name="connsiteX11" fmla="*/ 1198059 w 2144425"/>
              <a:gd name="connsiteY11" fmla="*/ 0 h 2139391"/>
              <a:gd name="connsiteX12" fmla="*/ 946366 w 2144425"/>
              <a:gd name="connsiteY12" fmla="*/ 0 h 2139391"/>
              <a:gd name="connsiteX13" fmla="*/ 835621 w 2144425"/>
              <a:gd name="connsiteY13" fmla="*/ 221490 h 2139391"/>
              <a:gd name="connsiteX14" fmla="*/ 639301 w 2144425"/>
              <a:gd name="connsiteY14" fmla="*/ 302032 h 2139391"/>
              <a:gd name="connsiteX15" fmla="*/ 402709 w 2144425"/>
              <a:gd name="connsiteY15" fmla="*/ 221490 h 2139391"/>
              <a:gd name="connsiteX16" fmla="*/ 221490 w 2144425"/>
              <a:gd name="connsiteY16" fmla="*/ 402709 h 2139391"/>
              <a:gd name="connsiteX17" fmla="*/ 302032 w 2144425"/>
              <a:gd name="connsiteY17" fmla="*/ 639301 h 2139391"/>
              <a:gd name="connsiteX18" fmla="*/ 221490 w 2144425"/>
              <a:gd name="connsiteY18" fmla="*/ 835621 h 2139391"/>
              <a:gd name="connsiteX19" fmla="*/ 0 w 2144425"/>
              <a:gd name="connsiteY19" fmla="*/ 946366 h 2139391"/>
              <a:gd name="connsiteX20" fmla="*/ 0 w 2144425"/>
              <a:gd name="connsiteY20" fmla="*/ 1198059 h 2139391"/>
              <a:gd name="connsiteX21" fmla="*/ 221490 w 2144425"/>
              <a:gd name="connsiteY21" fmla="*/ 1308804 h 2139391"/>
              <a:gd name="connsiteX22" fmla="*/ 302032 w 2144425"/>
              <a:gd name="connsiteY22" fmla="*/ 1505125 h 2139391"/>
              <a:gd name="connsiteX23" fmla="*/ 221490 w 2144425"/>
              <a:gd name="connsiteY23" fmla="*/ 1741716 h 2139391"/>
              <a:gd name="connsiteX24" fmla="*/ 397675 w 2144425"/>
              <a:gd name="connsiteY24" fmla="*/ 1917902 h 2139391"/>
              <a:gd name="connsiteX25" fmla="*/ 634267 w 2144425"/>
              <a:gd name="connsiteY25" fmla="*/ 1837360 h 2139391"/>
              <a:gd name="connsiteX26" fmla="*/ 830587 w 2144425"/>
              <a:gd name="connsiteY26" fmla="*/ 1917902 h 2139391"/>
              <a:gd name="connsiteX27" fmla="*/ 941332 w 2144425"/>
              <a:gd name="connsiteY27" fmla="*/ 2139392 h 2139391"/>
              <a:gd name="connsiteX28" fmla="*/ 1193026 w 2144425"/>
              <a:gd name="connsiteY28" fmla="*/ 2139392 h 2139391"/>
              <a:gd name="connsiteX29" fmla="*/ 1303771 w 2144425"/>
              <a:gd name="connsiteY29" fmla="*/ 1917902 h 2139391"/>
              <a:gd name="connsiteX30" fmla="*/ 1500091 w 2144425"/>
              <a:gd name="connsiteY30" fmla="*/ 1837360 h 2139391"/>
              <a:gd name="connsiteX31" fmla="*/ 1736683 w 2144425"/>
              <a:gd name="connsiteY31" fmla="*/ 1917902 h 2139391"/>
              <a:gd name="connsiteX32" fmla="*/ 1917902 w 2144425"/>
              <a:gd name="connsiteY32" fmla="*/ 1741716 h 2139391"/>
              <a:gd name="connsiteX33" fmla="*/ 1837360 w 2144425"/>
              <a:gd name="connsiteY33" fmla="*/ 1505125 h 2139391"/>
              <a:gd name="connsiteX34" fmla="*/ 1922935 w 2144425"/>
              <a:gd name="connsiteY34" fmla="*/ 1308804 h 2139391"/>
              <a:gd name="connsiteX35" fmla="*/ 2144425 w 2144425"/>
              <a:gd name="connsiteY35" fmla="*/ 1198059 h 2139391"/>
              <a:gd name="connsiteX36" fmla="*/ 2144425 w 2144425"/>
              <a:gd name="connsiteY36" fmla="*/ 946366 h 2139391"/>
              <a:gd name="connsiteX37" fmla="*/ 1922935 w 2144425"/>
              <a:gd name="connsiteY37" fmla="*/ 835621 h 213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144425" h="2139391">
                <a:moveTo>
                  <a:pt x="1072213" y="1449752"/>
                </a:moveTo>
                <a:cubicBezTo>
                  <a:pt x="860790" y="1449752"/>
                  <a:pt x="694673" y="1278601"/>
                  <a:pt x="694673" y="1072213"/>
                </a:cubicBezTo>
                <a:cubicBezTo>
                  <a:pt x="694673" y="865824"/>
                  <a:pt x="865824" y="694673"/>
                  <a:pt x="1072213" y="694673"/>
                </a:cubicBezTo>
                <a:cubicBezTo>
                  <a:pt x="1283635" y="694673"/>
                  <a:pt x="1449753" y="865824"/>
                  <a:pt x="1449753" y="1072213"/>
                </a:cubicBezTo>
                <a:cubicBezTo>
                  <a:pt x="1449753" y="1278601"/>
                  <a:pt x="1278601" y="1449752"/>
                  <a:pt x="1072213" y="1449752"/>
                </a:cubicBezTo>
                <a:close/>
                <a:moveTo>
                  <a:pt x="1922935" y="835621"/>
                </a:moveTo>
                <a:cubicBezTo>
                  <a:pt x="1902800" y="765147"/>
                  <a:pt x="1877631" y="699707"/>
                  <a:pt x="1842394" y="639301"/>
                </a:cubicBezTo>
                <a:lnTo>
                  <a:pt x="1922935" y="402709"/>
                </a:lnTo>
                <a:lnTo>
                  <a:pt x="1741716" y="221490"/>
                </a:lnTo>
                <a:lnTo>
                  <a:pt x="1505125" y="302032"/>
                </a:lnTo>
                <a:cubicBezTo>
                  <a:pt x="1444718" y="266795"/>
                  <a:pt x="1379278" y="241625"/>
                  <a:pt x="1308804" y="221490"/>
                </a:cubicBezTo>
                <a:lnTo>
                  <a:pt x="1198059" y="0"/>
                </a:lnTo>
                <a:lnTo>
                  <a:pt x="946366" y="0"/>
                </a:lnTo>
                <a:lnTo>
                  <a:pt x="835621" y="221490"/>
                </a:lnTo>
                <a:cubicBezTo>
                  <a:pt x="765147" y="241625"/>
                  <a:pt x="699707" y="266795"/>
                  <a:pt x="639301" y="302032"/>
                </a:cubicBezTo>
                <a:lnTo>
                  <a:pt x="402709" y="221490"/>
                </a:lnTo>
                <a:lnTo>
                  <a:pt x="221490" y="402709"/>
                </a:lnTo>
                <a:lnTo>
                  <a:pt x="302032" y="639301"/>
                </a:lnTo>
                <a:cubicBezTo>
                  <a:pt x="266795" y="699707"/>
                  <a:pt x="241625" y="765147"/>
                  <a:pt x="221490" y="835621"/>
                </a:cubicBezTo>
                <a:lnTo>
                  <a:pt x="0" y="946366"/>
                </a:lnTo>
                <a:lnTo>
                  <a:pt x="0" y="1198059"/>
                </a:lnTo>
                <a:lnTo>
                  <a:pt x="221490" y="1308804"/>
                </a:lnTo>
                <a:cubicBezTo>
                  <a:pt x="241625" y="1379278"/>
                  <a:pt x="266795" y="1444719"/>
                  <a:pt x="302032" y="1505125"/>
                </a:cubicBezTo>
                <a:lnTo>
                  <a:pt x="221490" y="1741716"/>
                </a:lnTo>
                <a:lnTo>
                  <a:pt x="397675" y="1917902"/>
                </a:lnTo>
                <a:lnTo>
                  <a:pt x="634267" y="1837360"/>
                </a:lnTo>
                <a:cubicBezTo>
                  <a:pt x="694673" y="1872597"/>
                  <a:pt x="760113" y="1897766"/>
                  <a:pt x="830587" y="1917902"/>
                </a:cubicBezTo>
                <a:lnTo>
                  <a:pt x="941332" y="2139392"/>
                </a:lnTo>
                <a:lnTo>
                  <a:pt x="1193026" y="2139392"/>
                </a:lnTo>
                <a:lnTo>
                  <a:pt x="1303771" y="1917902"/>
                </a:lnTo>
                <a:cubicBezTo>
                  <a:pt x="1374245" y="1897766"/>
                  <a:pt x="1439685" y="1872597"/>
                  <a:pt x="1500091" y="1837360"/>
                </a:cubicBezTo>
                <a:lnTo>
                  <a:pt x="1736683" y="1917902"/>
                </a:lnTo>
                <a:lnTo>
                  <a:pt x="1917902" y="1741716"/>
                </a:lnTo>
                <a:lnTo>
                  <a:pt x="1837360" y="1505125"/>
                </a:lnTo>
                <a:cubicBezTo>
                  <a:pt x="1872597" y="1444719"/>
                  <a:pt x="1902800" y="1374244"/>
                  <a:pt x="1922935" y="1308804"/>
                </a:cubicBezTo>
                <a:lnTo>
                  <a:pt x="2144425" y="1198059"/>
                </a:lnTo>
                <a:lnTo>
                  <a:pt x="2144425" y="946366"/>
                </a:lnTo>
                <a:lnTo>
                  <a:pt x="1922935" y="835621"/>
                </a:lnTo>
                <a:close/>
              </a:path>
            </a:pathLst>
          </a:custGeom>
          <a:solidFill>
            <a:srgbClr val="F69471"/>
          </a:solidFill>
          <a:ln w="452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A8D5F37-4379-4E36-B3BF-E8751CC8928F}"/>
              </a:ext>
            </a:extLst>
          </p:cNvPr>
          <p:cNvSpPr/>
          <p:nvPr/>
        </p:nvSpPr>
        <p:spPr>
          <a:xfrm rot="891980">
            <a:off x="2936053" y="1495070"/>
            <a:ext cx="1472174" cy="1468718"/>
          </a:xfrm>
          <a:custGeom>
            <a:avLst/>
            <a:gdLst>
              <a:gd name="connsiteX0" fmla="*/ 1072213 w 2144425"/>
              <a:gd name="connsiteY0" fmla="*/ 1449752 h 2139391"/>
              <a:gd name="connsiteX1" fmla="*/ 694673 w 2144425"/>
              <a:gd name="connsiteY1" fmla="*/ 1072213 h 2139391"/>
              <a:gd name="connsiteX2" fmla="*/ 1072213 w 2144425"/>
              <a:gd name="connsiteY2" fmla="*/ 694673 h 2139391"/>
              <a:gd name="connsiteX3" fmla="*/ 1449753 w 2144425"/>
              <a:gd name="connsiteY3" fmla="*/ 1072213 h 2139391"/>
              <a:gd name="connsiteX4" fmla="*/ 1072213 w 2144425"/>
              <a:gd name="connsiteY4" fmla="*/ 1449752 h 2139391"/>
              <a:gd name="connsiteX5" fmla="*/ 1072213 w 2144425"/>
              <a:gd name="connsiteY5" fmla="*/ 1449752 h 2139391"/>
              <a:gd name="connsiteX6" fmla="*/ 1842394 w 2144425"/>
              <a:gd name="connsiteY6" fmla="*/ 639300 h 2139391"/>
              <a:gd name="connsiteX7" fmla="*/ 1922935 w 2144425"/>
              <a:gd name="connsiteY7" fmla="*/ 402709 h 2139391"/>
              <a:gd name="connsiteX8" fmla="*/ 1741717 w 2144425"/>
              <a:gd name="connsiteY8" fmla="*/ 221490 h 2139391"/>
              <a:gd name="connsiteX9" fmla="*/ 1505125 w 2144425"/>
              <a:gd name="connsiteY9" fmla="*/ 302032 h 2139391"/>
              <a:gd name="connsiteX10" fmla="*/ 1308804 w 2144425"/>
              <a:gd name="connsiteY10" fmla="*/ 221490 h 2139391"/>
              <a:gd name="connsiteX11" fmla="*/ 1198059 w 2144425"/>
              <a:gd name="connsiteY11" fmla="*/ 0 h 2139391"/>
              <a:gd name="connsiteX12" fmla="*/ 946366 w 2144425"/>
              <a:gd name="connsiteY12" fmla="*/ 0 h 2139391"/>
              <a:gd name="connsiteX13" fmla="*/ 835621 w 2144425"/>
              <a:gd name="connsiteY13" fmla="*/ 221490 h 2139391"/>
              <a:gd name="connsiteX14" fmla="*/ 639301 w 2144425"/>
              <a:gd name="connsiteY14" fmla="*/ 302032 h 2139391"/>
              <a:gd name="connsiteX15" fmla="*/ 402709 w 2144425"/>
              <a:gd name="connsiteY15" fmla="*/ 221490 h 2139391"/>
              <a:gd name="connsiteX16" fmla="*/ 226524 w 2144425"/>
              <a:gd name="connsiteY16" fmla="*/ 397675 h 2139391"/>
              <a:gd name="connsiteX17" fmla="*/ 302032 w 2144425"/>
              <a:gd name="connsiteY17" fmla="*/ 634267 h 2139391"/>
              <a:gd name="connsiteX18" fmla="*/ 221490 w 2144425"/>
              <a:gd name="connsiteY18" fmla="*/ 830587 h 2139391"/>
              <a:gd name="connsiteX19" fmla="*/ 0 w 2144425"/>
              <a:gd name="connsiteY19" fmla="*/ 941332 h 2139391"/>
              <a:gd name="connsiteX20" fmla="*/ 0 w 2144425"/>
              <a:gd name="connsiteY20" fmla="*/ 1193025 h 2139391"/>
              <a:gd name="connsiteX21" fmla="*/ 221490 w 2144425"/>
              <a:gd name="connsiteY21" fmla="*/ 1303771 h 2139391"/>
              <a:gd name="connsiteX22" fmla="*/ 302032 w 2144425"/>
              <a:gd name="connsiteY22" fmla="*/ 1500091 h 2139391"/>
              <a:gd name="connsiteX23" fmla="*/ 226524 w 2144425"/>
              <a:gd name="connsiteY23" fmla="*/ 1736683 h 2139391"/>
              <a:gd name="connsiteX24" fmla="*/ 402709 w 2144425"/>
              <a:gd name="connsiteY24" fmla="*/ 1912868 h 2139391"/>
              <a:gd name="connsiteX25" fmla="*/ 639301 w 2144425"/>
              <a:gd name="connsiteY25" fmla="*/ 1837360 h 2139391"/>
              <a:gd name="connsiteX26" fmla="*/ 835621 w 2144425"/>
              <a:gd name="connsiteY26" fmla="*/ 1917902 h 2139391"/>
              <a:gd name="connsiteX27" fmla="*/ 946366 w 2144425"/>
              <a:gd name="connsiteY27" fmla="*/ 2139392 h 2139391"/>
              <a:gd name="connsiteX28" fmla="*/ 1198059 w 2144425"/>
              <a:gd name="connsiteY28" fmla="*/ 2139392 h 2139391"/>
              <a:gd name="connsiteX29" fmla="*/ 1308804 w 2144425"/>
              <a:gd name="connsiteY29" fmla="*/ 1917902 h 2139391"/>
              <a:gd name="connsiteX30" fmla="*/ 1505125 w 2144425"/>
              <a:gd name="connsiteY30" fmla="*/ 1837360 h 2139391"/>
              <a:gd name="connsiteX31" fmla="*/ 1741717 w 2144425"/>
              <a:gd name="connsiteY31" fmla="*/ 1917902 h 2139391"/>
              <a:gd name="connsiteX32" fmla="*/ 1917902 w 2144425"/>
              <a:gd name="connsiteY32" fmla="*/ 1736683 h 2139391"/>
              <a:gd name="connsiteX33" fmla="*/ 1842394 w 2144425"/>
              <a:gd name="connsiteY33" fmla="*/ 1505125 h 2139391"/>
              <a:gd name="connsiteX34" fmla="*/ 1922935 w 2144425"/>
              <a:gd name="connsiteY34" fmla="*/ 1308804 h 2139391"/>
              <a:gd name="connsiteX35" fmla="*/ 2144426 w 2144425"/>
              <a:gd name="connsiteY35" fmla="*/ 1198059 h 2139391"/>
              <a:gd name="connsiteX36" fmla="*/ 2144426 w 2144425"/>
              <a:gd name="connsiteY36" fmla="*/ 946366 h 2139391"/>
              <a:gd name="connsiteX37" fmla="*/ 1922935 w 2144425"/>
              <a:gd name="connsiteY37" fmla="*/ 835621 h 2139391"/>
              <a:gd name="connsiteX38" fmla="*/ 1842394 w 2144425"/>
              <a:gd name="connsiteY38" fmla="*/ 639300 h 213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44425" h="2139391">
                <a:moveTo>
                  <a:pt x="1072213" y="1449752"/>
                </a:moveTo>
                <a:cubicBezTo>
                  <a:pt x="860791" y="1449752"/>
                  <a:pt x="694673" y="1278601"/>
                  <a:pt x="694673" y="1072213"/>
                </a:cubicBezTo>
                <a:cubicBezTo>
                  <a:pt x="694673" y="860790"/>
                  <a:pt x="865824" y="694673"/>
                  <a:pt x="1072213" y="694673"/>
                </a:cubicBezTo>
                <a:cubicBezTo>
                  <a:pt x="1283635" y="694673"/>
                  <a:pt x="1449753" y="865824"/>
                  <a:pt x="1449753" y="1072213"/>
                </a:cubicBezTo>
                <a:cubicBezTo>
                  <a:pt x="1449753" y="1278601"/>
                  <a:pt x="1283635" y="1449752"/>
                  <a:pt x="1072213" y="1449752"/>
                </a:cubicBezTo>
                <a:lnTo>
                  <a:pt x="1072213" y="1449752"/>
                </a:lnTo>
                <a:close/>
                <a:moveTo>
                  <a:pt x="1842394" y="639300"/>
                </a:moveTo>
                <a:lnTo>
                  <a:pt x="1922935" y="402709"/>
                </a:lnTo>
                <a:lnTo>
                  <a:pt x="1741717" y="221490"/>
                </a:lnTo>
                <a:lnTo>
                  <a:pt x="1505125" y="302032"/>
                </a:lnTo>
                <a:cubicBezTo>
                  <a:pt x="1444719" y="266795"/>
                  <a:pt x="1374245" y="241625"/>
                  <a:pt x="1308804" y="221490"/>
                </a:cubicBezTo>
                <a:lnTo>
                  <a:pt x="1198059" y="0"/>
                </a:lnTo>
                <a:lnTo>
                  <a:pt x="946366" y="0"/>
                </a:lnTo>
                <a:lnTo>
                  <a:pt x="835621" y="221490"/>
                </a:lnTo>
                <a:cubicBezTo>
                  <a:pt x="765147" y="241625"/>
                  <a:pt x="699707" y="266795"/>
                  <a:pt x="639301" y="302032"/>
                </a:cubicBezTo>
                <a:lnTo>
                  <a:pt x="402709" y="221490"/>
                </a:lnTo>
                <a:lnTo>
                  <a:pt x="226524" y="397675"/>
                </a:lnTo>
                <a:lnTo>
                  <a:pt x="302032" y="634267"/>
                </a:lnTo>
                <a:cubicBezTo>
                  <a:pt x="266795" y="694673"/>
                  <a:pt x="241625" y="765147"/>
                  <a:pt x="221490" y="830587"/>
                </a:cubicBezTo>
                <a:lnTo>
                  <a:pt x="0" y="941332"/>
                </a:lnTo>
                <a:lnTo>
                  <a:pt x="0" y="1193025"/>
                </a:lnTo>
                <a:lnTo>
                  <a:pt x="221490" y="1303771"/>
                </a:lnTo>
                <a:cubicBezTo>
                  <a:pt x="241625" y="1374244"/>
                  <a:pt x="266795" y="1439685"/>
                  <a:pt x="302032" y="1500091"/>
                </a:cubicBezTo>
                <a:lnTo>
                  <a:pt x="226524" y="1736683"/>
                </a:lnTo>
                <a:lnTo>
                  <a:pt x="402709" y="1912868"/>
                </a:lnTo>
                <a:lnTo>
                  <a:pt x="639301" y="1837360"/>
                </a:lnTo>
                <a:cubicBezTo>
                  <a:pt x="699707" y="1872597"/>
                  <a:pt x="765147" y="1897766"/>
                  <a:pt x="835621" y="1917902"/>
                </a:cubicBezTo>
                <a:lnTo>
                  <a:pt x="946366" y="2139392"/>
                </a:lnTo>
                <a:lnTo>
                  <a:pt x="1198059" y="2139392"/>
                </a:lnTo>
                <a:lnTo>
                  <a:pt x="1308804" y="1917902"/>
                </a:lnTo>
                <a:cubicBezTo>
                  <a:pt x="1379278" y="1897766"/>
                  <a:pt x="1444719" y="1872597"/>
                  <a:pt x="1505125" y="1837360"/>
                </a:cubicBezTo>
                <a:lnTo>
                  <a:pt x="1741717" y="1917902"/>
                </a:lnTo>
                <a:lnTo>
                  <a:pt x="1917902" y="1736683"/>
                </a:lnTo>
                <a:lnTo>
                  <a:pt x="1842394" y="1505125"/>
                </a:lnTo>
                <a:cubicBezTo>
                  <a:pt x="1877631" y="1444718"/>
                  <a:pt x="1902800" y="1379278"/>
                  <a:pt x="1922935" y="1308804"/>
                </a:cubicBezTo>
                <a:lnTo>
                  <a:pt x="2144426" y="1198059"/>
                </a:lnTo>
                <a:lnTo>
                  <a:pt x="2144426" y="946366"/>
                </a:lnTo>
                <a:lnTo>
                  <a:pt x="1922935" y="835621"/>
                </a:lnTo>
                <a:cubicBezTo>
                  <a:pt x="1902800" y="765147"/>
                  <a:pt x="1877631" y="699707"/>
                  <a:pt x="1842394" y="639300"/>
                </a:cubicBezTo>
                <a:close/>
              </a:path>
            </a:pathLst>
          </a:custGeom>
          <a:solidFill>
            <a:srgbClr val="F69471"/>
          </a:solidFill>
          <a:ln w="452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1985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294DFA76-8F4E-405F-ADE7-B8F5D675F843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" name="Section Zoom 3">
                <a:extLst>
                  <a:ext uri="{FF2B5EF4-FFF2-40B4-BE49-F238E27FC236}">
                    <a16:creationId xmlns:a16="http://schemas.microsoft.com/office/drawing/2014/main" id="{F01A5C62-D10B-4A28-A4D4-F89FE1C9031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02547583"/>
                  </p:ext>
                </p:extLst>
              </p:nvPr>
            </p:nvGraphicFramePr>
            <p:xfrm>
              <a:off x="0" y="0"/>
              <a:ext cx="4572000" cy="2576618"/>
            </p:xfrm>
            <a:graphic>
              <a:graphicData uri="http://schemas.microsoft.com/office/powerpoint/2016/sectionzoom">
                <psez:sectionZm>
                  <psez:sectionZmObj sectionId="{96966E94-C9EC-4E60-9485-24C70417B016}">
                    <psez:zmPr id="{35C2819F-FC32-431D-8792-FF81FCF8003A}" imageType="cover" transitionDur="10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72000" cy="257661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" name="Section Zoom 3">
                <a:hlinkClick r:id="rId4" action="ppaction://hlinksldjump"/>
                <a:extLst>
                  <a:ext uri="{FF2B5EF4-FFF2-40B4-BE49-F238E27FC236}">
                    <a16:creationId xmlns:psez="http://schemas.microsoft.com/office/powerpoint/2016/sectionzoom" xmlns="" xmlns:a16="http://schemas.microsoft.com/office/drawing/2014/main" id="{F01A5C62-D10B-4A28-A4D4-F89FE1C903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72000" cy="257661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" name="Section Zoom 5">
                <a:extLst>
                  <a:ext uri="{FF2B5EF4-FFF2-40B4-BE49-F238E27FC236}">
                    <a16:creationId xmlns:a16="http://schemas.microsoft.com/office/drawing/2014/main" id="{E5F2CE51-DED7-4B0E-BEC5-E1D0F54DD51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75848011"/>
                  </p:ext>
                </p:extLst>
              </p:nvPr>
            </p:nvGraphicFramePr>
            <p:xfrm>
              <a:off x="4572000" y="0"/>
              <a:ext cx="4572000" cy="2575520"/>
            </p:xfrm>
            <a:graphic>
              <a:graphicData uri="http://schemas.microsoft.com/office/powerpoint/2016/sectionzoom">
                <psez:sectionZm>
                  <psez:sectionZmObj sectionId="{D121D18C-2C47-4C10-A49C-3E784EF0216B}">
                    <psez:zmPr id="{60A0181A-D4F2-4893-9B74-BAE8E0FD74C2}" imageType="cover" transitionDur="10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72000" cy="257552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" name="Section Zoom 5">
                <a:hlinkClick r:id="rId7" action="ppaction://hlinksldjump"/>
                <a:extLst>
                  <a:ext uri="{FF2B5EF4-FFF2-40B4-BE49-F238E27FC236}">
                    <a16:creationId xmlns:psez="http://schemas.microsoft.com/office/powerpoint/2016/sectionzoom" xmlns="" xmlns:a16="http://schemas.microsoft.com/office/drawing/2014/main" id="{E5F2CE51-DED7-4B0E-BEC5-E1D0F54DD5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0"/>
                <a:ext cx="4572000" cy="257552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Section Zoom 7">
                <a:extLst>
                  <a:ext uri="{FF2B5EF4-FFF2-40B4-BE49-F238E27FC236}">
                    <a16:creationId xmlns:a16="http://schemas.microsoft.com/office/drawing/2014/main" id="{1CE64A85-D109-4229-9BD0-8A306D8168B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69794285"/>
                  </p:ext>
                </p:extLst>
              </p:nvPr>
            </p:nvGraphicFramePr>
            <p:xfrm>
              <a:off x="0" y="2560889"/>
              <a:ext cx="4572000" cy="2582611"/>
            </p:xfrm>
            <a:graphic>
              <a:graphicData uri="http://schemas.microsoft.com/office/powerpoint/2016/sectionzoom">
                <psez:sectionZm>
                  <psez:sectionZmObj sectionId="{49B4AC53-8283-4156-A80B-A1379151EA82}">
                    <psez:zmPr id="{F39E6596-58D2-4A25-A65A-D41DEF3AE85B}" imageType="cover" transitionDur="1000">
                      <p166:blipFill xmlns:p166="http://schemas.microsoft.com/office/powerpoint/2016/6/main"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72000" cy="258261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8" name="Section Zoom 7">
                <a:hlinkClick r:id="rId10" action="ppaction://hlinksldjump"/>
                <a:extLst>
                  <a:ext uri="{FF2B5EF4-FFF2-40B4-BE49-F238E27FC236}">
                    <a16:creationId xmlns:psez="http://schemas.microsoft.com/office/powerpoint/2016/sectionzoom" xmlns="" xmlns:a16="http://schemas.microsoft.com/office/drawing/2014/main" id="{1CE64A85-D109-4229-9BD0-8A306D8168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60889"/>
                <a:ext cx="4572000" cy="258261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0" name="Section Zoom 9">
                <a:extLst>
                  <a:ext uri="{FF2B5EF4-FFF2-40B4-BE49-F238E27FC236}">
                    <a16:creationId xmlns:a16="http://schemas.microsoft.com/office/drawing/2014/main" id="{57291D7F-857E-4EB7-B344-9475464BFC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97695292"/>
                  </p:ext>
                </p:extLst>
              </p:nvPr>
            </p:nvGraphicFramePr>
            <p:xfrm>
              <a:off x="4572000" y="2561949"/>
              <a:ext cx="4572000" cy="2581551"/>
            </p:xfrm>
            <a:graphic>
              <a:graphicData uri="http://schemas.microsoft.com/office/powerpoint/2016/sectionzoom">
                <psez:sectionZm>
                  <psez:sectionZmObj sectionId="{26D5D9CC-0578-4DF8-8B92-FDE95878CC50}">
                    <psez:zmPr id="{EB60F2FD-BB09-4D00-98CB-1D9794388A33}" imageType="cover" transitionDur="1000">
                      <p166:blipFill xmlns:p166="http://schemas.microsoft.com/office/powerpoint/2016/6/main"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72000" cy="25815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0" name="Section Zoom 9">
                <a:hlinkClick r:id="rId13" action="ppaction://hlinksldjump"/>
                <a:extLst>
                  <a:ext uri="{FF2B5EF4-FFF2-40B4-BE49-F238E27FC236}">
                    <a16:creationId xmlns:psez="http://schemas.microsoft.com/office/powerpoint/2016/sectionzoom" xmlns="" xmlns:a16="http://schemas.microsoft.com/office/drawing/2014/main" id="{57291D7F-857E-4EB7-B344-9475464BFC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2561949"/>
                <a:ext cx="4572000" cy="25815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2059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94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294DFA76-8F4E-405F-ADE7-B8F5D675F843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722BF-D26D-45F3-99F1-38006405F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49" y="1201473"/>
            <a:ext cx="3831303" cy="3831303"/>
          </a:xfrm>
          <a:prstGeom prst="rect">
            <a:avLst/>
          </a:prstGeom>
        </p:spPr>
      </p:pic>
      <p:sp>
        <p:nvSpPr>
          <p:cNvPr id="27" name="Freeform 7">
            <a:extLst>
              <a:ext uri="{FF2B5EF4-FFF2-40B4-BE49-F238E27FC236}">
                <a16:creationId xmlns:a16="http://schemas.microsoft.com/office/drawing/2014/main" id="{2316B4F6-E707-485C-BA42-784BFB1BA73D}"/>
              </a:ext>
            </a:extLst>
          </p:cNvPr>
          <p:cNvSpPr/>
          <p:nvPr/>
        </p:nvSpPr>
        <p:spPr>
          <a:xfrm>
            <a:off x="2570371" y="191778"/>
            <a:ext cx="4003259" cy="906959"/>
          </a:xfrm>
          <a:custGeom>
            <a:avLst/>
            <a:gdLst/>
            <a:ahLst/>
            <a:cxnLst/>
            <a:rect l="l" t="t" r="r" b="b"/>
            <a:pathLst>
              <a:path w="7248986" h="3456311">
                <a:moveTo>
                  <a:pt x="63030" y="2862758"/>
                </a:moveTo>
                <a:cubicBezTo>
                  <a:pt x="63030" y="2862758"/>
                  <a:pt x="0" y="2616193"/>
                  <a:pt x="10218" y="1214762"/>
                </a:cubicBezTo>
                <a:cubicBezTo>
                  <a:pt x="18651" y="990971"/>
                  <a:pt x="65033" y="645332"/>
                  <a:pt x="65033" y="645332"/>
                </a:cubicBezTo>
                <a:cubicBezTo>
                  <a:pt x="82233" y="502466"/>
                  <a:pt x="56685" y="337866"/>
                  <a:pt x="181385" y="223925"/>
                </a:cubicBezTo>
                <a:cubicBezTo>
                  <a:pt x="346794" y="72788"/>
                  <a:pt x="621643" y="0"/>
                  <a:pt x="6355913" y="6965"/>
                </a:cubicBezTo>
                <a:lnTo>
                  <a:pt x="6355914" y="6965"/>
                </a:lnTo>
                <a:cubicBezTo>
                  <a:pt x="6572661" y="16819"/>
                  <a:pt x="6776976" y="36481"/>
                  <a:pt x="6911164" y="101690"/>
                </a:cubicBezTo>
                <a:cubicBezTo>
                  <a:pt x="7167210" y="226120"/>
                  <a:pt x="7248986" y="459160"/>
                  <a:pt x="7243498" y="704684"/>
                </a:cubicBezTo>
                <a:cubicBezTo>
                  <a:pt x="7243498" y="704684"/>
                  <a:pt x="7200209" y="1013073"/>
                  <a:pt x="7207643" y="1248607"/>
                </a:cubicBezTo>
                <a:cubicBezTo>
                  <a:pt x="7214767" y="2604559"/>
                  <a:pt x="7221923" y="2800162"/>
                  <a:pt x="7221923" y="2800162"/>
                </a:cubicBezTo>
                <a:cubicBezTo>
                  <a:pt x="7205242" y="3015894"/>
                  <a:pt x="7090598" y="3226506"/>
                  <a:pt x="6893728" y="3338130"/>
                </a:cubicBezTo>
                <a:cubicBezTo>
                  <a:pt x="6743377" y="3423379"/>
                  <a:pt x="6545346" y="3438476"/>
                  <a:pt x="5200663" y="3427735"/>
                </a:cubicBezTo>
                <a:lnTo>
                  <a:pt x="5200592" y="3427735"/>
                </a:lnTo>
                <a:cubicBezTo>
                  <a:pt x="645952" y="3422458"/>
                  <a:pt x="384604" y="3456311"/>
                  <a:pt x="254278" y="3347153"/>
                </a:cubicBezTo>
                <a:cubicBezTo>
                  <a:pt x="145767" y="3256268"/>
                  <a:pt x="81795" y="3062957"/>
                  <a:pt x="63030" y="286275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DC25DE-8F3D-4DA4-B0C6-A1E0A8D91CD4}"/>
              </a:ext>
            </a:extLst>
          </p:cNvPr>
          <p:cNvSpPr/>
          <p:nvPr/>
        </p:nvSpPr>
        <p:spPr>
          <a:xfrm>
            <a:off x="3208113" y="222064"/>
            <a:ext cx="2803973" cy="846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900" b="1" spc="-113" dirty="0">
                <a:solidFill>
                  <a:srgbClr val="233D5D"/>
                </a:solidFill>
                <a:latin typeface="Tw Cen MT" panose="020B0602020104020603" pitchFamily="34" charset="0"/>
              </a:rPr>
              <a:t>Teamwork</a:t>
            </a:r>
            <a:endParaRPr lang="x-none" sz="4900" b="1" spc="-113" dirty="0">
              <a:solidFill>
                <a:srgbClr val="233D5D"/>
              </a:solidFill>
              <a:latin typeface="Tw Cen MT" panose="020B0602020104020603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7050DFFE-82AE-490D-A0C4-FBE26A6F10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240423">
            <a:off x="7955493" y="2610844"/>
            <a:ext cx="6171728" cy="6171728"/>
          </a:xfrm>
          <a:prstGeom prst="rect">
            <a:avLst/>
          </a:prstGeom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874FDF0A-E45A-42C5-82A3-5A327006B6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594715">
            <a:off x="-4452031" y="-3919289"/>
            <a:ext cx="7535635" cy="753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94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94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294DFA76-8F4E-405F-ADE7-B8F5D675F843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2316B4F6-E707-485C-BA42-784BFB1BA73D}"/>
              </a:ext>
            </a:extLst>
          </p:cNvPr>
          <p:cNvSpPr/>
          <p:nvPr/>
        </p:nvSpPr>
        <p:spPr>
          <a:xfrm>
            <a:off x="2570371" y="191778"/>
            <a:ext cx="4003259" cy="906959"/>
          </a:xfrm>
          <a:custGeom>
            <a:avLst/>
            <a:gdLst/>
            <a:ahLst/>
            <a:cxnLst/>
            <a:rect l="l" t="t" r="r" b="b"/>
            <a:pathLst>
              <a:path w="7248986" h="3456311">
                <a:moveTo>
                  <a:pt x="63030" y="2862758"/>
                </a:moveTo>
                <a:cubicBezTo>
                  <a:pt x="63030" y="2862758"/>
                  <a:pt x="0" y="2616193"/>
                  <a:pt x="10218" y="1214762"/>
                </a:cubicBezTo>
                <a:cubicBezTo>
                  <a:pt x="18651" y="990971"/>
                  <a:pt x="65033" y="645332"/>
                  <a:pt x="65033" y="645332"/>
                </a:cubicBezTo>
                <a:cubicBezTo>
                  <a:pt x="82233" y="502466"/>
                  <a:pt x="56685" y="337866"/>
                  <a:pt x="181385" y="223925"/>
                </a:cubicBezTo>
                <a:cubicBezTo>
                  <a:pt x="346794" y="72788"/>
                  <a:pt x="621643" y="0"/>
                  <a:pt x="6355913" y="6965"/>
                </a:cubicBezTo>
                <a:lnTo>
                  <a:pt x="6355914" y="6965"/>
                </a:lnTo>
                <a:cubicBezTo>
                  <a:pt x="6572661" y="16819"/>
                  <a:pt x="6776976" y="36481"/>
                  <a:pt x="6911164" y="101690"/>
                </a:cubicBezTo>
                <a:cubicBezTo>
                  <a:pt x="7167210" y="226120"/>
                  <a:pt x="7248986" y="459160"/>
                  <a:pt x="7243498" y="704684"/>
                </a:cubicBezTo>
                <a:cubicBezTo>
                  <a:pt x="7243498" y="704684"/>
                  <a:pt x="7200209" y="1013073"/>
                  <a:pt x="7207643" y="1248607"/>
                </a:cubicBezTo>
                <a:cubicBezTo>
                  <a:pt x="7214767" y="2604559"/>
                  <a:pt x="7221923" y="2800162"/>
                  <a:pt x="7221923" y="2800162"/>
                </a:cubicBezTo>
                <a:cubicBezTo>
                  <a:pt x="7205242" y="3015894"/>
                  <a:pt x="7090598" y="3226506"/>
                  <a:pt x="6893728" y="3338130"/>
                </a:cubicBezTo>
                <a:cubicBezTo>
                  <a:pt x="6743377" y="3423379"/>
                  <a:pt x="6545346" y="3438476"/>
                  <a:pt x="5200663" y="3427735"/>
                </a:cubicBezTo>
                <a:lnTo>
                  <a:pt x="5200592" y="3427735"/>
                </a:lnTo>
                <a:cubicBezTo>
                  <a:pt x="645952" y="3422458"/>
                  <a:pt x="384604" y="3456311"/>
                  <a:pt x="254278" y="3347153"/>
                </a:cubicBezTo>
                <a:cubicBezTo>
                  <a:pt x="145767" y="3256268"/>
                  <a:pt x="81795" y="3062957"/>
                  <a:pt x="63030" y="286275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DC25DE-8F3D-4DA4-B0C6-A1E0A8D91CD4}"/>
              </a:ext>
            </a:extLst>
          </p:cNvPr>
          <p:cNvSpPr/>
          <p:nvPr/>
        </p:nvSpPr>
        <p:spPr>
          <a:xfrm>
            <a:off x="3170014" y="222064"/>
            <a:ext cx="2803973" cy="846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900" b="1" spc="-113" dirty="0">
                <a:solidFill>
                  <a:srgbClr val="233D5D"/>
                </a:solidFill>
                <a:latin typeface="Tw Cen MT" panose="020B0602020104020603" pitchFamily="34" charset="0"/>
              </a:rPr>
              <a:t>Teamwork</a:t>
            </a:r>
            <a:endParaRPr lang="x-none" sz="4900" b="1" spc="-113" dirty="0">
              <a:solidFill>
                <a:srgbClr val="233D5D"/>
              </a:solidFill>
              <a:latin typeface="Tw Cen MT" panose="020B0602020104020603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0CB530CD-0E3C-4349-A1C4-A60E8D0E1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594715">
            <a:off x="-4452031" y="-3919289"/>
            <a:ext cx="7535635" cy="7535635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1ABF43CF-CD4B-4176-AC2A-5B38117E2A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196419">
            <a:off x="2774933" y="-1282597"/>
            <a:ext cx="1332299" cy="5982307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BE82795-F1AB-4ADD-B4F4-F1F3F7A8CA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196419">
            <a:off x="2591297" y="52354"/>
            <a:ext cx="1332299" cy="5982307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0E45A296-2690-4741-9623-B645E8345F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196419">
            <a:off x="2683115" y="1387304"/>
            <a:ext cx="1332299" cy="598230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69356" y="1221270"/>
            <a:ext cx="5343452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ar-EG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 defTabSz="913958" rtl="0">
              <a:spcBef>
                <a:spcPct val="0"/>
              </a:spcBef>
              <a:buClr>
                <a:srgbClr val="FCE142"/>
              </a:buClr>
              <a:defRPr/>
            </a:pPr>
            <a:r>
              <a:rPr lang="en-GB" sz="2400" b="1" kern="0" dirty="0">
                <a:solidFill>
                  <a:srgbClr val="233D5D"/>
                </a:solidFill>
                <a:latin typeface="Tw Cen MT" panose="020B0602020104020603" pitchFamily="34" charset="0"/>
                <a:cs typeface="+mj-cs"/>
              </a:rPr>
              <a:t>Nutrition Department Students </a:t>
            </a:r>
          </a:p>
          <a:p>
            <a:pPr marL="0" lvl="1" algn="ctr" defTabSz="913958" rtl="0">
              <a:spcBef>
                <a:spcPct val="0"/>
              </a:spcBef>
              <a:buClr>
                <a:srgbClr val="FCE142"/>
              </a:buClr>
              <a:defRPr/>
            </a:pPr>
            <a:r>
              <a:rPr lang="en-GB" sz="2400" b="1" kern="0" dirty="0">
                <a:solidFill>
                  <a:srgbClr val="233D5D"/>
                </a:solidFill>
                <a:latin typeface="Tw Cen MT" panose="020B0602020104020603" pitchFamily="34" charset="0"/>
                <a:cs typeface="+mj-cs"/>
              </a:rPr>
              <a:t>Under the supervision of Nutrition department Staff </a:t>
            </a:r>
            <a:endParaRPr lang="en-US" sz="2400" kern="0" dirty="0">
              <a:solidFill>
                <a:srgbClr val="233D5D"/>
              </a:solidFill>
              <a:latin typeface="Tw Cen MT" panose="020B0602020104020603" pitchFamily="34" charset="0"/>
              <a:cs typeface="+mj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88027" y="4009125"/>
            <a:ext cx="4971171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ar-EG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 defTabSz="913958" rtl="0">
              <a:spcBef>
                <a:spcPct val="0"/>
              </a:spcBef>
              <a:buClr>
                <a:srgbClr val="FCE142"/>
              </a:buClr>
              <a:defRPr/>
            </a:pPr>
            <a:r>
              <a:rPr lang="en-GB" sz="2400" b="1" kern="0" dirty="0">
                <a:solidFill>
                  <a:srgbClr val="233D5D"/>
                </a:solidFill>
                <a:latin typeface="Tw Cen MT" panose="020B0602020104020603" pitchFamily="34" charset="0"/>
                <a:cs typeface="+mj-cs"/>
              </a:rPr>
              <a:t>Biostatisticians</a:t>
            </a:r>
          </a:p>
          <a:p>
            <a:pPr marL="0" lvl="1" algn="ctr" defTabSz="913958" rtl="0">
              <a:spcBef>
                <a:spcPct val="0"/>
              </a:spcBef>
              <a:buClr>
                <a:srgbClr val="FCE142"/>
              </a:buClr>
              <a:defRPr/>
            </a:pPr>
            <a:r>
              <a:rPr lang="en-GB" sz="2400" b="1" kern="0" dirty="0">
                <a:solidFill>
                  <a:srgbClr val="233D5D"/>
                </a:solidFill>
                <a:latin typeface="Tw Cen MT" panose="020B0602020104020603" pitchFamily="34" charset="0"/>
                <a:cs typeface="+mj-cs"/>
              </a:rPr>
              <a:t>Laboratory doctors and technicians  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302B5BFA-7B55-45B5-AF16-6451DCA60C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974868">
            <a:off x="6125418" y="1121668"/>
            <a:ext cx="4544211" cy="4544211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3506A0FC-5228-420A-A245-E5BDAFCABD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4090" y="2403927"/>
            <a:ext cx="2743004" cy="27430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15746" y="2797781"/>
            <a:ext cx="5343452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ar-EG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 defTabSz="913958" rtl="0">
              <a:spcBef>
                <a:spcPct val="0"/>
              </a:spcBef>
              <a:buClr>
                <a:srgbClr val="FCE142"/>
              </a:buClr>
              <a:defRPr/>
            </a:pPr>
            <a:r>
              <a:rPr lang="ar-EG" sz="2400" b="1" kern="0" dirty="0">
                <a:solidFill>
                  <a:srgbClr val="233D5D"/>
                </a:solidFill>
                <a:latin typeface="Tw Cen MT" panose="020B0602020104020603" pitchFamily="34" charset="0"/>
                <a:cs typeface="+mj-cs"/>
              </a:rPr>
              <a:t>جمعية النفوس الرحيمة</a:t>
            </a:r>
          </a:p>
          <a:p>
            <a:pPr marL="0" lvl="1" algn="ctr" defTabSz="913958" rtl="0">
              <a:spcBef>
                <a:spcPct val="0"/>
              </a:spcBef>
              <a:buClr>
                <a:srgbClr val="FCE142"/>
              </a:buClr>
              <a:defRPr/>
            </a:pPr>
            <a:r>
              <a:rPr lang="ar-EG" sz="2400" b="1" kern="0" dirty="0">
                <a:solidFill>
                  <a:srgbClr val="233D5D"/>
                </a:solidFill>
                <a:latin typeface="Tw Cen MT" panose="020B0602020104020603" pitchFamily="34" charset="0"/>
                <a:cs typeface="+mj-cs"/>
              </a:rPr>
              <a:t>الجهاز المركزى للتعبئة و الاحصاء</a:t>
            </a:r>
            <a:endParaRPr lang="en-US" sz="2400" kern="0" dirty="0">
              <a:solidFill>
                <a:srgbClr val="233D5D"/>
              </a:solidFill>
              <a:latin typeface="Tw Cen MT" panose="020B0602020104020603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16584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9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3">
            <a:extLst>
              <a:ext uri="{FF2B5EF4-FFF2-40B4-BE49-F238E27FC236}">
                <a16:creationId xmlns:a16="http://schemas.microsoft.com/office/drawing/2014/main" id="{4BF1F03B-6C01-4213-94BA-7CBEBA6F2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196419">
            <a:off x="4152994" y="-471904"/>
            <a:ext cx="838010" cy="4123948"/>
          </a:xfrm>
          <a:prstGeom prst="rect">
            <a:avLst/>
          </a:prstGeom>
        </p:spPr>
      </p:pic>
      <p:sp>
        <p:nvSpPr>
          <p:cNvPr id="64" name="Freeform 7">
            <a:extLst>
              <a:ext uri="{FF2B5EF4-FFF2-40B4-BE49-F238E27FC236}">
                <a16:creationId xmlns:a16="http://schemas.microsoft.com/office/drawing/2014/main" id="{44E6046D-4A9B-4562-889A-5EF6A3BCFA6E}"/>
              </a:ext>
            </a:extLst>
          </p:cNvPr>
          <p:cNvSpPr/>
          <p:nvPr/>
        </p:nvSpPr>
        <p:spPr>
          <a:xfrm>
            <a:off x="2570371" y="191778"/>
            <a:ext cx="4003259" cy="906959"/>
          </a:xfrm>
          <a:custGeom>
            <a:avLst/>
            <a:gdLst/>
            <a:ahLst/>
            <a:cxnLst/>
            <a:rect l="l" t="t" r="r" b="b"/>
            <a:pathLst>
              <a:path w="7248986" h="3456311">
                <a:moveTo>
                  <a:pt x="63030" y="2862758"/>
                </a:moveTo>
                <a:cubicBezTo>
                  <a:pt x="63030" y="2862758"/>
                  <a:pt x="0" y="2616193"/>
                  <a:pt x="10218" y="1214762"/>
                </a:cubicBezTo>
                <a:cubicBezTo>
                  <a:pt x="18651" y="990971"/>
                  <a:pt x="65033" y="645332"/>
                  <a:pt x="65033" y="645332"/>
                </a:cubicBezTo>
                <a:cubicBezTo>
                  <a:pt x="82233" y="502466"/>
                  <a:pt x="56685" y="337866"/>
                  <a:pt x="181385" y="223925"/>
                </a:cubicBezTo>
                <a:cubicBezTo>
                  <a:pt x="346794" y="72788"/>
                  <a:pt x="621643" y="0"/>
                  <a:pt x="6355913" y="6965"/>
                </a:cubicBezTo>
                <a:lnTo>
                  <a:pt x="6355914" y="6965"/>
                </a:lnTo>
                <a:cubicBezTo>
                  <a:pt x="6572661" y="16819"/>
                  <a:pt x="6776976" y="36481"/>
                  <a:pt x="6911164" y="101690"/>
                </a:cubicBezTo>
                <a:cubicBezTo>
                  <a:pt x="7167210" y="226120"/>
                  <a:pt x="7248986" y="459160"/>
                  <a:pt x="7243498" y="704684"/>
                </a:cubicBezTo>
                <a:cubicBezTo>
                  <a:pt x="7243498" y="704684"/>
                  <a:pt x="7200209" y="1013073"/>
                  <a:pt x="7207643" y="1248607"/>
                </a:cubicBezTo>
                <a:cubicBezTo>
                  <a:pt x="7214767" y="2604559"/>
                  <a:pt x="7221923" y="2800162"/>
                  <a:pt x="7221923" y="2800162"/>
                </a:cubicBezTo>
                <a:cubicBezTo>
                  <a:pt x="7205242" y="3015894"/>
                  <a:pt x="7090598" y="3226506"/>
                  <a:pt x="6893728" y="3338130"/>
                </a:cubicBezTo>
                <a:cubicBezTo>
                  <a:pt x="6743377" y="3423379"/>
                  <a:pt x="6545346" y="3438476"/>
                  <a:pt x="5200663" y="3427735"/>
                </a:cubicBezTo>
                <a:lnTo>
                  <a:pt x="5200592" y="3427735"/>
                </a:lnTo>
                <a:cubicBezTo>
                  <a:pt x="645952" y="3422458"/>
                  <a:pt x="384604" y="3456311"/>
                  <a:pt x="254278" y="3347153"/>
                </a:cubicBezTo>
                <a:cubicBezTo>
                  <a:pt x="145767" y="3256268"/>
                  <a:pt x="81795" y="3062957"/>
                  <a:pt x="63030" y="286275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5CA0BDD-F5B4-47B1-A81C-D3F94FD8C596}"/>
              </a:ext>
            </a:extLst>
          </p:cNvPr>
          <p:cNvSpPr/>
          <p:nvPr/>
        </p:nvSpPr>
        <p:spPr>
          <a:xfrm>
            <a:off x="3208113" y="222064"/>
            <a:ext cx="2803973" cy="846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900" b="1" spc="-113" dirty="0">
                <a:solidFill>
                  <a:srgbClr val="233D5D"/>
                </a:solidFill>
                <a:latin typeface="Tw Cen MT" panose="020B0602020104020603" pitchFamily="34" charset="0"/>
              </a:rPr>
              <a:t>Teamwork</a:t>
            </a:r>
            <a:endParaRPr lang="x-none" sz="4900" b="1" spc="-113" dirty="0">
              <a:solidFill>
                <a:srgbClr val="233D5D"/>
              </a:solidFill>
              <a:latin typeface="Tw Cen MT" panose="020B06020201040206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C12377-3CA6-4459-810B-C8122CE25DA4}"/>
              </a:ext>
            </a:extLst>
          </p:cNvPr>
          <p:cNvSpPr/>
          <p:nvPr/>
        </p:nvSpPr>
        <p:spPr>
          <a:xfrm>
            <a:off x="459203" y="2140446"/>
            <a:ext cx="8301790" cy="65717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B94C88A-5658-4D58-918A-DE6094D84C3C}"/>
              </a:ext>
            </a:extLst>
          </p:cNvPr>
          <p:cNvSpPr/>
          <p:nvPr/>
        </p:nvSpPr>
        <p:spPr>
          <a:xfrm>
            <a:off x="-608281" y="2066010"/>
            <a:ext cx="10304252" cy="7078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1371600"/>
            <a:r>
              <a:rPr lang="en-US" sz="4000" spc="-225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Facilitating the implementation of the project</a:t>
            </a:r>
          </a:p>
        </p:txBody>
      </p:sp>
      <p:pic>
        <p:nvPicPr>
          <p:cNvPr id="81" name="Picture 2">
            <a:extLst>
              <a:ext uri="{FF2B5EF4-FFF2-40B4-BE49-F238E27FC236}">
                <a16:creationId xmlns:a16="http://schemas.microsoft.com/office/drawing/2014/main" id="{969BA489-0B20-4168-927C-EA149E1BE5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240423">
            <a:off x="7955493" y="2610844"/>
            <a:ext cx="6171728" cy="6171728"/>
          </a:xfrm>
          <a:prstGeom prst="rect">
            <a:avLst/>
          </a:prstGeom>
        </p:spPr>
      </p:pic>
      <p:pic>
        <p:nvPicPr>
          <p:cNvPr id="82" name="Picture 3">
            <a:extLst>
              <a:ext uri="{FF2B5EF4-FFF2-40B4-BE49-F238E27FC236}">
                <a16:creationId xmlns:a16="http://schemas.microsoft.com/office/drawing/2014/main" id="{44F87E81-AC2A-4ABE-8E90-811D56175E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594715">
            <a:off x="-4452031" y="-3919289"/>
            <a:ext cx="7535635" cy="753563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64FB0B7-5B17-4A47-8AEC-5AAFC786F24E}"/>
              </a:ext>
            </a:extLst>
          </p:cNvPr>
          <p:cNvGrpSpPr/>
          <p:nvPr/>
        </p:nvGrpSpPr>
        <p:grpSpPr>
          <a:xfrm>
            <a:off x="2863126" y="2851657"/>
            <a:ext cx="4595515" cy="1650260"/>
            <a:chOff x="2863126" y="2851657"/>
            <a:chExt cx="4595515" cy="1650260"/>
          </a:xfrm>
        </p:grpSpPr>
        <p:pic>
          <p:nvPicPr>
            <p:cNvPr id="84" name="Picture 3">
              <a:extLst>
                <a:ext uri="{FF2B5EF4-FFF2-40B4-BE49-F238E27FC236}">
                  <a16:creationId xmlns:a16="http://schemas.microsoft.com/office/drawing/2014/main" id="{0B9A423F-CA0D-41F0-ADB5-2B2791252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5196419">
              <a:off x="4508247" y="1596712"/>
              <a:ext cx="1650260" cy="4160149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9BA2442-7302-45BC-BC4C-B141BA70C320}"/>
                </a:ext>
              </a:extLst>
            </p:cNvPr>
            <p:cNvSpPr txBox="1"/>
            <p:nvPr/>
          </p:nvSpPr>
          <p:spPr>
            <a:xfrm>
              <a:off x="2863126" y="3076621"/>
              <a:ext cx="459551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233D5D"/>
                  </a:solidFill>
                  <a:latin typeface="Tw Cen MT" panose="020B0602020104020603" pitchFamily="34" charset="0"/>
                </a:rPr>
                <a:t>Recruiting the </a:t>
              </a:r>
            </a:p>
            <a:p>
              <a:pPr algn="ctr"/>
              <a:r>
                <a:rPr lang="en-GB" sz="3600" b="1" dirty="0">
                  <a:solidFill>
                    <a:srgbClr val="233D5D"/>
                  </a:solidFill>
                  <a:latin typeface="Tw Cen MT" panose="020B0602020104020603" pitchFamily="34" charset="0"/>
                </a:rPr>
                <a:t>Target group </a:t>
              </a:r>
              <a:endParaRPr lang="en-US" sz="3600" dirty="0">
                <a:solidFill>
                  <a:srgbClr val="233D5D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7F89B7A-3C17-4683-A27B-242416FF91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07" y="0"/>
            <a:ext cx="1883740" cy="188374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83601BD-9CBB-40C7-999E-034040F73AE9}"/>
              </a:ext>
            </a:extLst>
          </p:cNvPr>
          <p:cNvGrpSpPr/>
          <p:nvPr/>
        </p:nvGrpSpPr>
        <p:grpSpPr>
          <a:xfrm>
            <a:off x="462020" y="3417899"/>
            <a:ext cx="3304976" cy="1357042"/>
            <a:chOff x="818665" y="4076761"/>
            <a:chExt cx="2948027" cy="1114935"/>
          </a:xfrm>
        </p:grpSpPr>
        <p:pic>
          <p:nvPicPr>
            <p:cNvPr id="89" name="Picture 3">
              <a:extLst>
                <a:ext uri="{FF2B5EF4-FFF2-40B4-BE49-F238E27FC236}">
                  <a16:creationId xmlns:a16="http://schemas.microsoft.com/office/drawing/2014/main" id="{9E6A05EC-2CA7-4C9A-8235-C3EAF67BA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5196419">
              <a:off x="1794877" y="3124815"/>
              <a:ext cx="990579" cy="2894472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7BBA873-FE9D-414B-B9E7-64DBCA997533}"/>
                </a:ext>
              </a:extLst>
            </p:cNvPr>
            <p:cNvSpPr txBox="1"/>
            <p:nvPr/>
          </p:nvSpPr>
          <p:spPr>
            <a:xfrm>
              <a:off x="818665" y="4237589"/>
              <a:ext cx="294802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229 females </a:t>
              </a:r>
            </a:p>
            <a:p>
              <a:pPr algn="ctr"/>
              <a:r>
                <a:rPr lang="en-US" sz="2800" b="1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(18-45 years old)</a:t>
              </a:r>
            </a:p>
          </p:txBody>
        </p:sp>
      </p:grpSp>
      <p:sp>
        <p:nvSpPr>
          <p:cNvPr id="95" name="Oval 94">
            <a:extLst>
              <a:ext uri="{FF2B5EF4-FFF2-40B4-BE49-F238E27FC236}">
                <a16:creationId xmlns:a16="http://schemas.microsoft.com/office/drawing/2014/main" id="{F0BA764F-37FB-4280-AB91-093BFE952912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ACDA63-FB79-41FF-8FE4-13740C7B0A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46" y="1083053"/>
            <a:ext cx="4041998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47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9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3">
            <a:extLst>
              <a:ext uri="{FF2B5EF4-FFF2-40B4-BE49-F238E27FC236}">
                <a16:creationId xmlns:a16="http://schemas.microsoft.com/office/drawing/2014/main" id="{4BF1F03B-6C01-4213-94BA-7CBEBA6F2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196419">
            <a:off x="4152994" y="-471904"/>
            <a:ext cx="838010" cy="4123948"/>
          </a:xfrm>
          <a:prstGeom prst="rect">
            <a:avLst/>
          </a:prstGeom>
        </p:spPr>
      </p:pic>
      <p:sp>
        <p:nvSpPr>
          <p:cNvPr id="64" name="Freeform 7">
            <a:extLst>
              <a:ext uri="{FF2B5EF4-FFF2-40B4-BE49-F238E27FC236}">
                <a16:creationId xmlns:a16="http://schemas.microsoft.com/office/drawing/2014/main" id="{44E6046D-4A9B-4562-889A-5EF6A3BCFA6E}"/>
              </a:ext>
            </a:extLst>
          </p:cNvPr>
          <p:cNvSpPr/>
          <p:nvPr/>
        </p:nvSpPr>
        <p:spPr>
          <a:xfrm>
            <a:off x="2570371" y="191778"/>
            <a:ext cx="4003259" cy="906959"/>
          </a:xfrm>
          <a:custGeom>
            <a:avLst/>
            <a:gdLst/>
            <a:ahLst/>
            <a:cxnLst/>
            <a:rect l="l" t="t" r="r" b="b"/>
            <a:pathLst>
              <a:path w="7248986" h="3456311">
                <a:moveTo>
                  <a:pt x="63030" y="2862758"/>
                </a:moveTo>
                <a:cubicBezTo>
                  <a:pt x="63030" y="2862758"/>
                  <a:pt x="0" y="2616193"/>
                  <a:pt x="10218" y="1214762"/>
                </a:cubicBezTo>
                <a:cubicBezTo>
                  <a:pt x="18651" y="990971"/>
                  <a:pt x="65033" y="645332"/>
                  <a:pt x="65033" y="645332"/>
                </a:cubicBezTo>
                <a:cubicBezTo>
                  <a:pt x="82233" y="502466"/>
                  <a:pt x="56685" y="337866"/>
                  <a:pt x="181385" y="223925"/>
                </a:cubicBezTo>
                <a:cubicBezTo>
                  <a:pt x="346794" y="72788"/>
                  <a:pt x="621643" y="0"/>
                  <a:pt x="6355913" y="6965"/>
                </a:cubicBezTo>
                <a:lnTo>
                  <a:pt x="6355914" y="6965"/>
                </a:lnTo>
                <a:cubicBezTo>
                  <a:pt x="6572661" y="16819"/>
                  <a:pt x="6776976" y="36481"/>
                  <a:pt x="6911164" y="101690"/>
                </a:cubicBezTo>
                <a:cubicBezTo>
                  <a:pt x="7167210" y="226120"/>
                  <a:pt x="7248986" y="459160"/>
                  <a:pt x="7243498" y="704684"/>
                </a:cubicBezTo>
                <a:cubicBezTo>
                  <a:pt x="7243498" y="704684"/>
                  <a:pt x="7200209" y="1013073"/>
                  <a:pt x="7207643" y="1248607"/>
                </a:cubicBezTo>
                <a:cubicBezTo>
                  <a:pt x="7214767" y="2604559"/>
                  <a:pt x="7221923" y="2800162"/>
                  <a:pt x="7221923" y="2800162"/>
                </a:cubicBezTo>
                <a:cubicBezTo>
                  <a:pt x="7205242" y="3015894"/>
                  <a:pt x="7090598" y="3226506"/>
                  <a:pt x="6893728" y="3338130"/>
                </a:cubicBezTo>
                <a:cubicBezTo>
                  <a:pt x="6743377" y="3423379"/>
                  <a:pt x="6545346" y="3438476"/>
                  <a:pt x="5200663" y="3427735"/>
                </a:cubicBezTo>
                <a:lnTo>
                  <a:pt x="5200592" y="3427735"/>
                </a:lnTo>
                <a:cubicBezTo>
                  <a:pt x="645952" y="3422458"/>
                  <a:pt x="384604" y="3456311"/>
                  <a:pt x="254278" y="3347153"/>
                </a:cubicBezTo>
                <a:cubicBezTo>
                  <a:pt x="145767" y="3256268"/>
                  <a:pt x="81795" y="3062957"/>
                  <a:pt x="63030" y="286275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5CA0BDD-F5B4-47B1-A81C-D3F94FD8C596}"/>
              </a:ext>
            </a:extLst>
          </p:cNvPr>
          <p:cNvSpPr/>
          <p:nvPr/>
        </p:nvSpPr>
        <p:spPr>
          <a:xfrm>
            <a:off x="3208113" y="222064"/>
            <a:ext cx="2803973" cy="846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900" b="1" spc="-113" dirty="0">
                <a:solidFill>
                  <a:srgbClr val="233D5D"/>
                </a:solidFill>
                <a:latin typeface="Tw Cen MT" panose="020B0602020104020603" pitchFamily="34" charset="0"/>
              </a:rPr>
              <a:t>Teamwork</a:t>
            </a:r>
            <a:endParaRPr lang="x-none" sz="4900" b="1" spc="-113" dirty="0">
              <a:solidFill>
                <a:srgbClr val="233D5D"/>
              </a:solidFill>
              <a:latin typeface="Tw Cen MT" panose="020B06020201040206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C12377-3CA6-4459-810B-C8122CE25DA4}"/>
              </a:ext>
            </a:extLst>
          </p:cNvPr>
          <p:cNvSpPr/>
          <p:nvPr/>
        </p:nvSpPr>
        <p:spPr>
          <a:xfrm>
            <a:off x="459203" y="2140446"/>
            <a:ext cx="8301790" cy="65717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B94C88A-5658-4D58-918A-DE6094D84C3C}"/>
              </a:ext>
            </a:extLst>
          </p:cNvPr>
          <p:cNvSpPr/>
          <p:nvPr/>
        </p:nvSpPr>
        <p:spPr>
          <a:xfrm>
            <a:off x="-608281" y="2066010"/>
            <a:ext cx="10304252" cy="7078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1371600"/>
            <a:r>
              <a:rPr lang="en-US" sz="4000" spc="-225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Facilitating the implementation of the project</a:t>
            </a:r>
          </a:p>
        </p:txBody>
      </p:sp>
      <p:pic>
        <p:nvPicPr>
          <p:cNvPr id="81" name="Picture 2">
            <a:extLst>
              <a:ext uri="{FF2B5EF4-FFF2-40B4-BE49-F238E27FC236}">
                <a16:creationId xmlns:a16="http://schemas.microsoft.com/office/drawing/2014/main" id="{969BA489-0B20-4168-927C-EA149E1BE5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240423">
            <a:off x="7955493" y="2610844"/>
            <a:ext cx="6171728" cy="6171728"/>
          </a:xfrm>
          <a:prstGeom prst="rect">
            <a:avLst/>
          </a:prstGeom>
        </p:spPr>
      </p:pic>
      <p:pic>
        <p:nvPicPr>
          <p:cNvPr id="82" name="Picture 3">
            <a:extLst>
              <a:ext uri="{FF2B5EF4-FFF2-40B4-BE49-F238E27FC236}">
                <a16:creationId xmlns:a16="http://schemas.microsoft.com/office/drawing/2014/main" id="{44F87E81-AC2A-4ABE-8E90-811D56175E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594715">
            <a:off x="-4452031" y="-3919289"/>
            <a:ext cx="7535635" cy="753563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A1EC1F3-C70E-4E16-9096-35152D5874B8}"/>
              </a:ext>
            </a:extLst>
          </p:cNvPr>
          <p:cNvGrpSpPr/>
          <p:nvPr/>
        </p:nvGrpSpPr>
        <p:grpSpPr>
          <a:xfrm>
            <a:off x="3352800" y="3090930"/>
            <a:ext cx="4852700" cy="1559054"/>
            <a:chOff x="4348472" y="3090930"/>
            <a:chExt cx="3857028" cy="860175"/>
          </a:xfrm>
        </p:grpSpPr>
        <p:pic>
          <p:nvPicPr>
            <p:cNvPr id="85" name="Picture 3">
              <a:extLst>
                <a:ext uri="{FF2B5EF4-FFF2-40B4-BE49-F238E27FC236}">
                  <a16:creationId xmlns:a16="http://schemas.microsoft.com/office/drawing/2014/main" id="{B7BF3979-C154-45E9-9D45-8D03090CB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5196419">
              <a:off x="5884176" y="1984631"/>
              <a:ext cx="860175" cy="3072774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BF65D42-529E-40CE-918A-E669955B2EB4}"/>
                </a:ext>
              </a:extLst>
            </p:cNvPr>
            <p:cNvSpPr txBox="1"/>
            <p:nvPr/>
          </p:nvSpPr>
          <p:spPr>
            <a:xfrm>
              <a:off x="4348472" y="3266924"/>
              <a:ext cx="3857028" cy="356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233D5D"/>
                  </a:solidFill>
                  <a:latin typeface="Tw Cen MT" panose="020B0602020104020603" pitchFamily="34" charset="0"/>
                </a:rPr>
                <a:t>Provide a Place</a:t>
              </a:r>
              <a:endParaRPr lang="en-US" sz="3600" dirty="0">
                <a:solidFill>
                  <a:srgbClr val="233D5D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7F89B7A-3C17-4683-A27B-242416FF91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07" y="0"/>
            <a:ext cx="1883740" cy="188374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1EA0B2-0E0A-498B-AFB5-617D984EBC5D}"/>
              </a:ext>
            </a:extLst>
          </p:cNvPr>
          <p:cNvGrpSpPr/>
          <p:nvPr/>
        </p:nvGrpSpPr>
        <p:grpSpPr>
          <a:xfrm>
            <a:off x="0" y="3219450"/>
            <a:ext cx="4238778" cy="1011271"/>
            <a:chOff x="4528249" y="3940562"/>
            <a:chExt cx="3499877" cy="580318"/>
          </a:xfrm>
        </p:grpSpPr>
        <p:pic>
          <p:nvPicPr>
            <p:cNvPr id="90" name="Picture 3">
              <a:extLst>
                <a:ext uri="{FF2B5EF4-FFF2-40B4-BE49-F238E27FC236}">
                  <a16:creationId xmlns:a16="http://schemas.microsoft.com/office/drawing/2014/main" id="{AE9E5415-8149-4B41-BCCD-7E85D629F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5196419">
              <a:off x="6000651" y="2783485"/>
              <a:ext cx="580318" cy="2894472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E7105B0F-CFD3-408F-9124-5434D1CF9826}"/>
                </a:ext>
              </a:extLst>
            </p:cNvPr>
            <p:cNvSpPr txBox="1"/>
            <p:nvPr/>
          </p:nvSpPr>
          <p:spPr>
            <a:xfrm>
              <a:off x="4528249" y="4067522"/>
              <a:ext cx="3499877" cy="3355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for data collection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DF0F7F4-0690-462D-A1C3-102922EAED06}"/>
              </a:ext>
            </a:extLst>
          </p:cNvPr>
          <p:cNvGrpSpPr/>
          <p:nvPr/>
        </p:nvGrpSpPr>
        <p:grpSpPr>
          <a:xfrm>
            <a:off x="491443" y="3870457"/>
            <a:ext cx="4537757" cy="1069686"/>
            <a:chOff x="4285058" y="4529654"/>
            <a:chExt cx="3857029" cy="580318"/>
          </a:xfrm>
        </p:grpSpPr>
        <p:pic>
          <p:nvPicPr>
            <p:cNvPr id="94" name="Picture 3">
              <a:extLst>
                <a:ext uri="{FF2B5EF4-FFF2-40B4-BE49-F238E27FC236}">
                  <a16:creationId xmlns:a16="http://schemas.microsoft.com/office/drawing/2014/main" id="{20F1C843-1B10-46AA-A09B-46F30360C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5196419">
              <a:off x="5937236" y="3372577"/>
              <a:ext cx="580318" cy="2894472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8A4CC84-68EA-4323-8D6F-343DA80E9327}"/>
                </a:ext>
              </a:extLst>
            </p:cNvPr>
            <p:cNvSpPr txBox="1"/>
            <p:nvPr/>
          </p:nvSpPr>
          <p:spPr>
            <a:xfrm>
              <a:off x="4285058" y="4679749"/>
              <a:ext cx="3857029" cy="317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education sessions</a:t>
              </a:r>
            </a:p>
          </p:txBody>
        </p:sp>
      </p:grpSp>
      <p:sp>
        <p:nvSpPr>
          <p:cNvPr id="95" name="Oval 94">
            <a:extLst>
              <a:ext uri="{FF2B5EF4-FFF2-40B4-BE49-F238E27FC236}">
                <a16:creationId xmlns:a16="http://schemas.microsoft.com/office/drawing/2014/main" id="{F0BA764F-37FB-4280-AB91-093BFE952912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ACDA63-FB79-41FF-8FE4-13740C7B0A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46" y="1083053"/>
            <a:ext cx="4041998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17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9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3">
            <a:extLst>
              <a:ext uri="{FF2B5EF4-FFF2-40B4-BE49-F238E27FC236}">
                <a16:creationId xmlns:a16="http://schemas.microsoft.com/office/drawing/2014/main" id="{4BF1F03B-6C01-4213-94BA-7CBEBA6F2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196419">
            <a:off x="4152994" y="-471904"/>
            <a:ext cx="838010" cy="4123948"/>
          </a:xfrm>
          <a:prstGeom prst="rect">
            <a:avLst/>
          </a:prstGeom>
        </p:spPr>
      </p:pic>
      <p:sp>
        <p:nvSpPr>
          <p:cNvPr id="64" name="Freeform 7">
            <a:extLst>
              <a:ext uri="{FF2B5EF4-FFF2-40B4-BE49-F238E27FC236}">
                <a16:creationId xmlns:a16="http://schemas.microsoft.com/office/drawing/2014/main" id="{44E6046D-4A9B-4562-889A-5EF6A3BCFA6E}"/>
              </a:ext>
            </a:extLst>
          </p:cNvPr>
          <p:cNvSpPr/>
          <p:nvPr/>
        </p:nvSpPr>
        <p:spPr>
          <a:xfrm>
            <a:off x="2570371" y="191778"/>
            <a:ext cx="4003259" cy="906959"/>
          </a:xfrm>
          <a:custGeom>
            <a:avLst/>
            <a:gdLst/>
            <a:ahLst/>
            <a:cxnLst/>
            <a:rect l="l" t="t" r="r" b="b"/>
            <a:pathLst>
              <a:path w="7248986" h="3456311">
                <a:moveTo>
                  <a:pt x="63030" y="2862758"/>
                </a:moveTo>
                <a:cubicBezTo>
                  <a:pt x="63030" y="2862758"/>
                  <a:pt x="0" y="2616193"/>
                  <a:pt x="10218" y="1214762"/>
                </a:cubicBezTo>
                <a:cubicBezTo>
                  <a:pt x="18651" y="990971"/>
                  <a:pt x="65033" y="645332"/>
                  <a:pt x="65033" y="645332"/>
                </a:cubicBezTo>
                <a:cubicBezTo>
                  <a:pt x="82233" y="502466"/>
                  <a:pt x="56685" y="337866"/>
                  <a:pt x="181385" y="223925"/>
                </a:cubicBezTo>
                <a:cubicBezTo>
                  <a:pt x="346794" y="72788"/>
                  <a:pt x="621643" y="0"/>
                  <a:pt x="6355913" y="6965"/>
                </a:cubicBezTo>
                <a:lnTo>
                  <a:pt x="6355914" y="6965"/>
                </a:lnTo>
                <a:cubicBezTo>
                  <a:pt x="6572661" y="16819"/>
                  <a:pt x="6776976" y="36481"/>
                  <a:pt x="6911164" y="101690"/>
                </a:cubicBezTo>
                <a:cubicBezTo>
                  <a:pt x="7167210" y="226120"/>
                  <a:pt x="7248986" y="459160"/>
                  <a:pt x="7243498" y="704684"/>
                </a:cubicBezTo>
                <a:cubicBezTo>
                  <a:pt x="7243498" y="704684"/>
                  <a:pt x="7200209" y="1013073"/>
                  <a:pt x="7207643" y="1248607"/>
                </a:cubicBezTo>
                <a:cubicBezTo>
                  <a:pt x="7214767" y="2604559"/>
                  <a:pt x="7221923" y="2800162"/>
                  <a:pt x="7221923" y="2800162"/>
                </a:cubicBezTo>
                <a:cubicBezTo>
                  <a:pt x="7205242" y="3015894"/>
                  <a:pt x="7090598" y="3226506"/>
                  <a:pt x="6893728" y="3338130"/>
                </a:cubicBezTo>
                <a:cubicBezTo>
                  <a:pt x="6743377" y="3423379"/>
                  <a:pt x="6545346" y="3438476"/>
                  <a:pt x="5200663" y="3427735"/>
                </a:cubicBezTo>
                <a:lnTo>
                  <a:pt x="5200592" y="3427735"/>
                </a:lnTo>
                <a:cubicBezTo>
                  <a:pt x="645952" y="3422458"/>
                  <a:pt x="384604" y="3456311"/>
                  <a:pt x="254278" y="3347153"/>
                </a:cubicBezTo>
                <a:cubicBezTo>
                  <a:pt x="145767" y="3256268"/>
                  <a:pt x="81795" y="3062957"/>
                  <a:pt x="63030" y="286275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5CA0BDD-F5B4-47B1-A81C-D3F94FD8C596}"/>
              </a:ext>
            </a:extLst>
          </p:cNvPr>
          <p:cNvSpPr/>
          <p:nvPr/>
        </p:nvSpPr>
        <p:spPr>
          <a:xfrm>
            <a:off x="3208113" y="222064"/>
            <a:ext cx="2803973" cy="846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900" b="1" spc="-113" dirty="0">
                <a:solidFill>
                  <a:srgbClr val="233D5D"/>
                </a:solidFill>
                <a:latin typeface="Tw Cen MT" panose="020B0602020104020603" pitchFamily="34" charset="0"/>
              </a:rPr>
              <a:t>Teamwork</a:t>
            </a:r>
            <a:endParaRPr lang="x-none" sz="4900" b="1" spc="-113" dirty="0">
              <a:solidFill>
                <a:srgbClr val="233D5D"/>
              </a:solidFill>
              <a:latin typeface="Tw Cen MT" panose="020B06020201040206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C12377-3CA6-4459-810B-C8122CE25DA4}"/>
              </a:ext>
            </a:extLst>
          </p:cNvPr>
          <p:cNvSpPr/>
          <p:nvPr/>
        </p:nvSpPr>
        <p:spPr>
          <a:xfrm>
            <a:off x="134103" y="2387781"/>
            <a:ext cx="8875794" cy="707885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B94C88A-5658-4D58-918A-DE6094D84C3C}"/>
              </a:ext>
            </a:extLst>
          </p:cNvPr>
          <p:cNvSpPr/>
          <p:nvPr/>
        </p:nvSpPr>
        <p:spPr>
          <a:xfrm>
            <a:off x="-901343" y="2328041"/>
            <a:ext cx="10859186" cy="7078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1371600"/>
            <a:r>
              <a:rPr lang="en-US" sz="4000" spc="-225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Communicating with the lab for sample collection</a:t>
            </a:r>
          </a:p>
        </p:txBody>
      </p:sp>
      <p:pic>
        <p:nvPicPr>
          <p:cNvPr id="81" name="Picture 2">
            <a:extLst>
              <a:ext uri="{FF2B5EF4-FFF2-40B4-BE49-F238E27FC236}">
                <a16:creationId xmlns:a16="http://schemas.microsoft.com/office/drawing/2014/main" id="{969BA489-0B20-4168-927C-EA149E1BE5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240423">
            <a:off x="7955493" y="2610844"/>
            <a:ext cx="6171728" cy="6171728"/>
          </a:xfrm>
          <a:prstGeom prst="rect">
            <a:avLst/>
          </a:prstGeom>
        </p:spPr>
      </p:pic>
      <p:pic>
        <p:nvPicPr>
          <p:cNvPr id="82" name="Picture 3">
            <a:extLst>
              <a:ext uri="{FF2B5EF4-FFF2-40B4-BE49-F238E27FC236}">
                <a16:creationId xmlns:a16="http://schemas.microsoft.com/office/drawing/2014/main" id="{44F87E81-AC2A-4ABE-8E90-811D56175E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594715">
            <a:off x="-4452031" y="-3919289"/>
            <a:ext cx="7535635" cy="75356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89B7A-3C17-4683-A27B-242416FF91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07" y="0"/>
            <a:ext cx="1883740" cy="1883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09DF24-8E29-47CC-8552-B3899EB39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134" y="3199436"/>
            <a:ext cx="1944064" cy="1944064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06AF4D7B-D24F-444F-B2B0-62063E79FD54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17874" y="1339739"/>
            <a:ext cx="3220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 defTabSz="913958">
              <a:spcBef>
                <a:spcPct val="0"/>
              </a:spcBef>
              <a:buClr>
                <a:srgbClr val="FCE142"/>
              </a:buClr>
              <a:defRPr/>
            </a:pPr>
            <a:r>
              <a:rPr lang="ar-EG" sz="3200" b="1" kern="0" dirty="0">
                <a:solidFill>
                  <a:srgbClr val="233D5D"/>
                </a:solidFill>
                <a:latin typeface="Tw Cen MT" panose="020B0602020104020603" pitchFamily="34" charset="0"/>
                <a:cs typeface="Times New Roman"/>
              </a:rPr>
              <a:t>جمعية النفوس الرحيمة</a:t>
            </a:r>
          </a:p>
        </p:txBody>
      </p:sp>
    </p:spTree>
    <p:extLst>
      <p:ext uri="{BB962C8B-B14F-4D97-AF65-F5344CB8AC3E}">
        <p14:creationId xmlns:p14="http://schemas.microsoft.com/office/powerpoint/2010/main" val="3653262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9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86" y="496067"/>
            <a:ext cx="4529721" cy="47918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373" y="538742"/>
            <a:ext cx="4785775" cy="470652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728157" y="3585410"/>
            <a:ext cx="4178206" cy="637674"/>
          </a:xfrm>
          <a:prstGeom prst="ellipse">
            <a:avLst/>
          </a:prstGeom>
          <a:noFill/>
          <a:ln>
            <a:solidFill>
              <a:srgbClr val="233D5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56E82F02-2486-4F91-B2F6-FEC61C72F1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196419">
            <a:off x="4299765" y="-1341785"/>
            <a:ext cx="729617" cy="326311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A34B483-3EEF-4DC8-ADA0-329AF3E534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240423">
            <a:off x="8725505" y="3544456"/>
            <a:ext cx="6171728" cy="6171728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EA0A058-8723-48CD-9A45-05EDBBCAE5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594715">
            <a:off x="-5053611" y="-4312108"/>
            <a:ext cx="7535635" cy="753563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9B6E0E9-F430-45AF-909A-1B7F662C93B6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ACDA63-FB79-41FF-8FE4-13740C7B0A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894" y="-138496"/>
            <a:ext cx="3300579" cy="91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82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AA17A207-2DA4-4BBD-891F-F4FEED14D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957076">
            <a:off x="3218751" y="-2531191"/>
            <a:ext cx="2706496" cy="7502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304B0D-6910-486A-AE34-43EA78A106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" y="4596602"/>
            <a:ext cx="507500" cy="522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A6A2BD-2B06-4C58-BDB0-3FA31DC856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0" y="4621314"/>
            <a:ext cx="510445" cy="522186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19167BBE-1B1E-485B-B4B0-A598E39BFCC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9B181"/>
              </a:clrFrom>
              <a:clrTo>
                <a:srgbClr val="F9B181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9107467">
            <a:off x="571796" y="390915"/>
            <a:ext cx="704910" cy="239375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3961A729-6FA9-4A3F-A120-FCA5C571AC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532132">
            <a:off x="-11251284" y="-4538245"/>
            <a:ext cx="11823872" cy="7868746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043AA741-13AB-414C-B1AD-19B763D289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14982" y="557709"/>
            <a:ext cx="11823872" cy="78687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25D268-E968-4E9A-8E92-63DE0B3E1E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98" y="2750812"/>
            <a:ext cx="2438402" cy="24384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2AF32EB-FC00-4C8D-9D12-F0EF868485B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3991">
            <a:off x="3069293" y="2925339"/>
            <a:ext cx="649602" cy="6496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F69CB9-36C9-4AAD-96A4-5E958F4B89D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26" y="3483948"/>
            <a:ext cx="675402" cy="675402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68B2A8A-066D-404E-A8C4-48791664CFBC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0BC522-3CC1-4909-B52F-5F5E8354EF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13" y="387163"/>
            <a:ext cx="7248772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7240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294DFA76-8F4E-405F-ADE7-B8F5D675F843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2316B4F6-E707-485C-BA42-784BFB1BA73D}"/>
              </a:ext>
            </a:extLst>
          </p:cNvPr>
          <p:cNvSpPr/>
          <p:nvPr/>
        </p:nvSpPr>
        <p:spPr>
          <a:xfrm>
            <a:off x="2570371" y="191778"/>
            <a:ext cx="4003259" cy="906959"/>
          </a:xfrm>
          <a:custGeom>
            <a:avLst/>
            <a:gdLst/>
            <a:ahLst/>
            <a:cxnLst/>
            <a:rect l="l" t="t" r="r" b="b"/>
            <a:pathLst>
              <a:path w="7248986" h="3456311">
                <a:moveTo>
                  <a:pt x="63030" y="2862758"/>
                </a:moveTo>
                <a:cubicBezTo>
                  <a:pt x="63030" y="2862758"/>
                  <a:pt x="0" y="2616193"/>
                  <a:pt x="10218" y="1214762"/>
                </a:cubicBezTo>
                <a:cubicBezTo>
                  <a:pt x="18651" y="990971"/>
                  <a:pt x="65033" y="645332"/>
                  <a:pt x="65033" y="645332"/>
                </a:cubicBezTo>
                <a:cubicBezTo>
                  <a:pt x="82233" y="502466"/>
                  <a:pt x="56685" y="337866"/>
                  <a:pt x="181385" y="223925"/>
                </a:cubicBezTo>
                <a:cubicBezTo>
                  <a:pt x="346794" y="72788"/>
                  <a:pt x="621643" y="0"/>
                  <a:pt x="6355913" y="6965"/>
                </a:cubicBezTo>
                <a:lnTo>
                  <a:pt x="6355914" y="6965"/>
                </a:lnTo>
                <a:cubicBezTo>
                  <a:pt x="6572661" y="16819"/>
                  <a:pt x="6776976" y="36481"/>
                  <a:pt x="6911164" y="101690"/>
                </a:cubicBezTo>
                <a:cubicBezTo>
                  <a:pt x="7167210" y="226120"/>
                  <a:pt x="7248986" y="459160"/>
                  <a:pt x="7243498" y="704684"/>
                </a:cubicBezTo>
                <a:cubicBezTo>
                  <a:pt x="7243498" y="704684"/>
                  <a:pt x="7200209" y="1013073"/>
                  <a:pt x="7207643" y="1248607"/>
                </a:cubicBezTo>
                <a:cubicBezTo>
                  <a:pt x="7214767" y="2604559"/>
                  <a:pt x="7221923" y="2800162"/>
                  <a:pt x="7221923" y="2800162"/>
                </a:cubicBezTo>
                <a:cubicBezTo>
                  <a:pt x="7205242" y="3015894"/>
                  <a:pt x="7090598" y="3226506"/>
                  <a:pt x="6893728" y="3338130"/>
                </a:cubicBezTo>
                <a:cubicBezTo>
                  <a:pt x="6743377" y="3423379"/>
                  <a:pt x="6545346" y="3438476"/>
                  <a:pt x="5200663" y="3427735"/>
                </a:cubicBezTo>
                <a:lnTo>
                  <a:pt x="5200592" y="3427735"/>
                </a:lnTo>
                <a:cubicBezTo>
                  <a:pt x="645952" y="3422458"/>
                  <a:pt x="384604" y="3456311"/>
                  <a:pt x="254278" y="3347153"/>
                </a:cubicBezTo>
                <a:cubicBezTo>
                  <a:pt x="145767" y="3256268"/>
                  <a:pt x="81795" y="3062957"/>
                  <a:pt x="63030" y="286275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DC25DE-8F3D-4DA4-B0C6-A1E0A8D91CD4}"/>
              </a:ext>
            </a:extLst>
          </p:cNvPr>
          <p:cNvSpPr/>
          <p:nvPr/>
        </p:nvSpPr>
        <p:spPr>
          <a:xfrm>
            <a:off x="2597549" y="222064"/>
            <a:ext cx="3948903" cy="846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900" b="1" spc="-113" dirty="0">
                <a:solidFill>
                  <a:srgbClr val="233D5D"/>
                </a:solidFill>
                <a:latin typeface="Tw Cen MT" panose="020B0602020104020603" pitchFamily="34" charset="0"/>
              </a:rPr>
              <a:t>Data Collection</a:t>
            </a:r>
            <a:endParaRPr lang="x-none" sz="4900" b="1" spc="-113" dirty="0">
              <a:solidFill>
                <a:srgbClr val="233D5D"/>
              </a:solidFill>
              <a:latin typeface="Tw Cen MT" panose="020B0602020104020603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7050DFFE-82AE-490D-A0C4-FBE26A6F10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240423">
            <a:off x="7955493" y="2610844"/>
            <a:ext cx="6171728" cy="6171728"/>
          </a:xfrm>
          <a:prstGeom prst="rect">
            <a:avLst/>
          </a:prstGeom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874FDF0A-E45A-42C5-82A3-5A327006B6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94715">
            <a:off x="-4452031" y="-3919289"/>
            <a:ext cx="7535635" cy="7535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4ECDB9-1A64-41D0-95C5-F400DEDAA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71" y="1150338"/>
            <a:ext cx="4341659" cy="434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9074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DF74E49E-9964-41F4-93C4-F0311F48C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44437">
            <a:off x="1387914" y="505902"/>
            <a:ext cx="1120506" cy="3687144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50F528A4-358A-4E3A-9419-08E2A3DCE3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847967">
            <a:off x="7074475" y="2745206"/>
            <a:ext cx="4544211" cy="4544211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F3C88351-31E4-4B4F-AE59-9091559CCEDE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EAB9796-B877-4A83-99AB-7B50629574E5}"/>
              </a:ext>
            </a:extLst>
          </p:cNvPr>
          <p:cNvSpPr/>
          <p:nvPr/>
        </p:nvSpPr>
        <p:spPr>
          <a:xfrm>
            <a:off x="405117" y="2057087"/>
            <a:ext cx="3086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83"/>
            <a:r>
              <a:rPr lang="en-GB" sz="3200" b="1" kern="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Interviewing</a:t>
            </a:r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id="{B6A9F3F9-9CF3-4FCB-8058-096D843CA2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-2417326" y="-2648630"/>
            <a:ext cx="5198482" cy="5198482"/>
          </a:xfrm>
          <a:prstGeom prst="rect">
            <a:avLst/>
          </a:prstGeom>
        </p:spPr>
      </p:pic>
      <p:sp>
        <p:nvSpPr>
          <p:cNvPr id="40" name="Freeform 7">
            <a:extLst>
              <a:ext uri="{FF2B5EF4-FFF2-40B4-BE49-F238E27FC236}">
                <a16:creationId xmlns:a16="http://schemas.microsoft.com/office/drawing/2014/main" id="{27EA8676-E75F-4351-A4B0-10D2379BBFC8}"/>
              </a:ext>
            </a:extLst>
          </p:cNvPr>
          <p:cNvSpPr/>
          <p:nvPr/>
        </p:nvSpPr>
        <p:spPr>
          <a:xfrm>
            <a:off x="2570371" y="191778"/>
            <a:ext cx="4003259" cy="906959"/>
          </a:xfrm>
          <a:custGeom>
            <a:avLst/>
            <a:gdLst/>
            <a:ahLst/>
            <a:cxnLst/>
            <a:rect l="l" t="t" r="r" b="b"/>
            <a:pathLst>
              <a:path w="7248986" h="3456311">
                <a:moveTo>
                  <a:pt x="63030" y="2862758"/>
                </a:moveTo>
                <a:cubicBezTo>
                  <a:pt x="63030" y="2862758"/>
                  <a:pt x="0" y="2616193"/>
                  <a:pt x="10218" y="1214762"/>
                </a:cubicBezTo>
                <a:cubicBezTo>
                  <a:pt x="18651" y="990971"/>
                  <a:pt x="65033" y="645332"/>
                  <a:pt x="65033" y="645332"/>
                </a:cubicBezTo>
                <a:cubicBezTo>
                  <a:pt x="82233" y="502466"/>
                  <a:pt x="56685" y="337866"/>
                  <a:pt x="181385" y="223925"/>
                </a:cubicBezTo>
                <a:cubicBezTo>
                  <a:pt x="346794" y="72788"/>
                  <a:pt x="621643" y="0"/>
                  <a:pt x="6355913" y="6965"/>
                </a:cubicBezTo>
                <a:lnTo>
                  <a:pt x="6355914" y="6965"/>
                </a:lnTo>
                <a:cubicBezTo>
                  <a:pt x="6572661" y="16819"/>
                  <a:pt x="6776976" y="36481"/>
                  <a:pt x="6911164" y="101690"/>
                </a:cubicBezTo>
                <a:cubicBezTo>
                  <a:pt x="7167210" y="226120"/>
                  <a:pt x="7248986" y="459160"/>
                  <a:pt x="7243498" y="704684"/>
                </a:cubicBezTo>
                <a:cubicBezTo>
                  <a:pt x="7243498" y="704684"/>
                  <a:pt x="7200209" y="1013073"/>
                  <a:pt x="7207643" y="1248607"/>
                </a:cubicBezTo>
                <a:cubicBezTo>
                  <a:pt x="7214767" y="2604559"/>
                  <a:pt x="7221923" y="2800162"/>
                  <a:pt x="7221923" y="2800162"/>
                </a:cubicBezTo>
                <a:cubicBezTo>
                  <a:pt x="7205242" y="3015894"/>
                  <a:pt x="7090598" y="3226506"/>
                  <a:pt x="6893728" y="3338130"/>
                </a:cubicBezTo>
                <a:cubicBezTo>
                  <a:pt x="6743377" y="3423379"/>
                  <a:pt x="6545346" y="3438476"/>
                  <a:pt x="5200663" y="3427735"/>
                </a:cubicBezTo>
                <a:lnTo>
                  <a:pt x="5200592" y="3427735"/>
                </a:lnTo>
                <a:cubicBezTo>
                  <a:pt x="645952" y="3422458"/>
                  <a:pt x="384604" y="3456311"/>
                  <a:pt x="254278" y="3347153"/>
                </a:cubicBezTo>
                <a:cubicBezTo>
                  <a:pt x="145767" y="3256268"/>
                  <a:pt x="81795" y="3062957"/>
                  <a:pt x="63030" y="286275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E542B7C-45D4-4960-9FEA-C986B6DCEC56}"/>
              </a:ext>
            </a:extLst>
          </p:cNvPr>
          <p:cNvSpPr/>
          <p:nvPr/>
        </p:nvSpPr>
        <p:spPr>
          <a:xfrm>
            <a:off x="2628203" y="176499"/>
            <a:ext cx="3948903" cy="846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900" b="1" spc="-113" dirty="0">
                <a:solidFill>
                  <a:srgbClr val="233D5D"/>
                </a:solidFill>
                <a:latin typeface="Tw Cen MT" panose="020B0602020104020603" pitchFamily="34" charset="0"/>
              </a:rPr>
              <a:t>Data Collection</a:t>
            </a:r>
            <a:endParaRPr lang="x-none" sz="4900" b="1" spc="-113" dirty="0">
              <a:solidFill>
                <a:srgbClr val="233D5D"/>
              </a:solidFill>
              <a:latin typeface="Tw Cen MT" panose="020B0602020104020603" pitchFamily="34" charset="0"/>
            </a:endParaRPr>
          </a:p>
        </p:txBody>
      </p:sp>
      <p:pic>
        <p:nvPicPr>
          <p:cNvPr id="44" name="Picture 3">
            <a:extLst>
              <a:ext uri="{FF2B5EF4-FFF2-40B4-BE49-F238E27FC236}">
                <a16:creationId xmlns:a16="http://schemas.microsoft.com/office/drawing/2014/main" id="{CA3F06F6-35CE-4CA4-9D48-73CD25492C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44437">
            <a:off x="4011747" y="2467915"/>
            <a:ext cx="1120506" cy="4051102"/>
          </a:xfrm>
          <a:prstGeom prst="rect">
            <a:avLst/>
          </a:prstGeom>
        </p:spPr>
      </p:pic>
      <p:pic>
        <p:nvPicPr>
          <p:cNvPr id="45" name="Picture 3">
            <a:extLst>
              <a:ext uri="{FF2B5EF4-FFF2-40B4-BE49-F238E27FC236}">
                <a16:creationId xmlns:a16="http://schemas.microsoft.com/office/drawing/2014/main" id="{D8523D7A-AC1A-456A-8685-F5B9391DBF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044437">
            <a:off x="6508139" y="374818"/>
            <a:ext cx="1296636" cy="3910295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5D77DA8-AC10-4EFF-B2E5-7222F0633105}"/>
              </a:ext>
            </a:extLst>
          </p:cNvPr>
          <p:cNvSpPr/>
          <p:nvPr/>
        </p:nvSpPr>
        <p:spPr>
          <a:xfrm>
            <a:off x="5753747" y="1791356"/>
            <a:ext cx="28054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83"/>
            <a:r>
              <a:rPr lang="en-GB" sz="3200" b="1" kern="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Anthropometric Assessment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D7367D9-0B24-494B-A8D5-1F5780FF4475}"/>
              </a:ext>
            </a:extLst>
          </p:cNvPr>
          <p:cNvSpPr/>
          <p:nvPr/>
        </p:nvSpPr>
        <p:spPr>
          <a:xfrm>
            <a:off x="2934626" y="4201079"/>
            <a:ext cx="3274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83"/>
            <a:r>
              <a:rPr lang="en-GB" sz="3200" b="1" kern="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Biochemical Tests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932072-2485-4CD0-9258-5A5F70C742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804" y="2235205"/>
            <a:ext cx="1882945" cy="188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37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>
            <a:extLst>
              <a:ext uri="{FF2B5EF4-FFF2-40B4-BE49-F238E27FC236}">
                <a16:creationId xmlns:a16="http://schemas.microsoft.com/office/drawing/2014/main" id="{F0AD56B2-C455-4BD3-BC0C-D0AAC343B4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44437">
            <a:off x="1913111" y="2687882"/>
            <a:ext cx="1180859" cy="3709562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8AE59CC8-92EC-4896-8645-4ACAB980AC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44437">
            <a:off x="2291745" y="474339"/>
            <a:ext cx="951905" cy="5197376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DF74E49E-9964-41F4-93C4-F0311F48CC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44437">
            <a:off x="4100936" y="-66150"/>
            <a:ext cx="942128" cy="3438914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F3C88351-31E4-4B4F-AE59-9091559CCEDE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EAB9796-B877-4A83-99AB-7B50629574E5}"/>
              </a:ext>
            </a:extLst>
          </p:cNvPr>
          <p:cNvSpPr/>
          <p:nvPr/>
        </p:nvSpPr>
        <p:spPr>
          <a:xfrm>
            <a:off x="3028950" y="1330142"/>
            <a:ext cx="3086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83"/>
            <a:r>
              <a:rPr lang="en-GB" sz="3600" b="1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Interviewing</a:t>
            </a:r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id="{B6A9F3F9-9CF3-4FCB-8058-096D843CA2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-2417326" y="-2648630"/>
            <a:ext cx="5198482" cy="5198482"/>
          </a:xfrm>
          <a:prstGeom prst="rect">
            <a:avLst/>
          </a:prstGeom>
        </p:spPr>
      </p:pic>
      <p:sp>
        <p:nvSpPr>
          <p:cNvPr id="40" name="Freeform 7">
            <a:extLst>
              <a:ext uri="{FF2B5EF4-FFF2-40B4-BE49-F238E27FC236}">
                <a16:creationId xmlns:a16="http://schemas.microsoft.com/office/drawing/2014/main" id="{27EA8676-E75F-4351-A4B0-10D2379BBFC8}"/>
              </a:ext>
            </a:extLst>
          </p:cNvPr>
          <p:cNvSpPr/>
          <p:nvPr/>
        </p:nvSpPr>
        <p:spPr>
          <a:xfrm>
            <a:off x="2570371" y="191778"/>
            <a:ext cx="4003259" cy="906959"/>
          </a:xfrm>
          <a:custGeom>
            <a:avLst/>
            <a:gdLst/>
            <a:ahLst/>
            <a:cxnLst/>
            <a:rect l="l" t="t" r="r" b="b"/>
            <a:pathLst>
              <a:path w="7248986" h="3456311">
                <a:moveTo>
                  <a:pt x="63030" y="2862758"/>
                </a:moveTo>
                <a:cubicBezTo>
                  <a:pt x="63030" y="2862758"/>
                  <a:pt x="0" y="2616193"/>
                  <a:pt x="10218" y="1214762"/>
                </a:cubicBezTo>
                <a:cubicBezTo>
                  <a:pt x="18651" y="990971"/>
                  <a:pt x="65033" y="645332"/>
                  <a:pt x="65033" y="645332"/>
                </a:cubicBezTo>
                <a:cubicBezTo>
                  <a:pt x="82233" y="502466"/>
                  <a:pt x="56685" y="337866"/>
                  <a:pt x="181385" y="223925"/>
                </a:cubicBezTo>
                <a:cubicBezTo>
                  <a:pt x="346794" y="72788"/>
                  <a:pt x="621643" y="0"/>
                  <a:pt x="6355913" y="6965"/>
                </a:cubicBezTo>
                <a:lnTo>
                  <a:pt x="6355914" y="6965"/>
                </a:lnTo>
                <a:cubicBezTo>
                  <a:pt x="6572661" y="16819"/>
                  <a:pt x="6776976" y="36481"/>
                  <a:pt x="6911164" y="101690"/>
                </a:cubicBezTo>
                <a:cubicBezTo>
                  <a:pt x="7167210" y="226120"/>
                  <a:pt x="7248986" y="459160"/>
                  <a:pt x="7243498" y="704684"/>
                </a:cubicBezTo>
                <a:cubicBezTo>
                  <a:pt x="7243498" y="704684"/>
                  <a:pt x="7200209" y="1013073"/>
                  <a:pt x="7207643" y="1248607"/>
                </a:cubicBezTo>
                <a:cubicBezTo>
                  <a:pt x="7214767" y="2604559"/>
                  <a:pt x="7221923" y="2800162"/>
                  <a:pt x="7221923" y="2800162"/>
                </a:cubicBezTo>
                <a:cubicBezTo>
                  <a:pt x="7205242" y="3015894"/>
                  <a:pt x="7090598" y="3226506"/>
                  <a:pt x="6893728" y="3338130"/>
                </a:cubicBezTo>
                <a:cubicBezTo>
                  <a:pt x="6743377" y="3423379"/>
                  <a:pt x="6545346" y="3438476"/>
                  <a:pt x="5200663" y="3427735"/>
                </a:cubicBezTo>
                <a:lnTo>
                  <a:pt x="5200592" y="3427735"/>
                </a:lnTo>
                <a:cubicBezTo>
                  <a:pt x="645952" y="3422458"/>
                  <a:pt x="384604" y="3456311"/>
                  <a:pt x="254278" y="3347153"/>
                </a:cubicBezTo>
                <a:cubicBezTo>
                  <a:pt x="145767" y="3256268"/>
                  <a:pt x="81795" y="3062957"/>
                  <a:pt x="63030" y="286275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E542B7C-45D4-4960-9FEA-C986B6DCEC56}"/>
              </a:ext>
            </a:extLst>
          </p:cNvPr>
          <p:cNvSpPr/>
          <p:nvPr/>
        </p:nvSpPr>
        <p:spPr>
          <a:xfrm>
            <a:off x="2628203" y="176499"/>
            <a:ext cx="3948903" cy="846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900" b="1" spc="-113" dirty="0">
                <a:solidFill>
                  <a:srgbClr val="233D5D"/>
                </a:solidFill>
                <a:latin typeface="Tw Cen MT" panose="020B0602020104020603" pitchFamily="34" charset="0"/>
              </a:rPr>
              <a:t>Data Collection</a:t>
            </a:r>
            <a:endParaRPr lang="x-none" sz="4900" b="1" spc="-113" dirty="0">
              <a:solidFill>
                <a:srgbClr val="233D5D"/>
              </a:solidFill>
              <a:latin typeface="Tw Cen MT" panose="020B0602020104020603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668400A5-D604-4C02-911A-E13ECA4A86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974868">
            <a:off x="6125418" y="1290109"/>
            <a:ext cx="4544211" cy="4544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9DE997-FDB9-4136-A325-B92517CC6F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946" y="2231546"/>
            <a:ext cx="2911954" cy="291195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4648CE-1C57-4029-A899-C2CE91EDCE10}"/>
              </a:ext>
            </a:extLst>
          </p:cNvPr>
          <p:cNvSpPr/>
          <p:nvPr/>
        </p:nvSpPr>
        <p:spPr>
          <a:xfrm>
            <a:off x="154619" y="2743777"/>
            <a:ext cx="51984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83"/>
            <a:r>
              <a:rPr lang="en-GB" sz="3200" b="1" kern="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Pre-designed  questionnaire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83C148-8D8E-4C15-B67B-221D4A92E434}"/>
              </a:ext>
            </a:extLst>
          </p:cNvPr>
          <p:cNvSpPr/>
          <p:nvPr/>
        </p:nvSpPr>
        <p:spPr>
          <a:xfrm>
            <a:off x="-28870" y="4030464"/>
            <a:ext cx="51984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83"/>
            <a:r>
              <a:rPr lang="en-US" sz="3200" b="1" kern="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Each one lasted for</a:t>
            </a:r>
          </a:p>
          <a:p>
            <a:pPr algn="ctr" defTabSz="913583"/>
            <a:r>
              <a:rPr lang="en-US" sz="3200" b="1" kern="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 20 minutes</a:t>
            </a:r>
            <a:endParaRPr lang="en-GB" sz="3200" b="1" kern="0" dirty="0">
              <a:solidFill>
                <a:srgbClr val="233D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Sultan normal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8834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>
            <a:extLst>
              <a:ext uri="{FF2B5EF4-FFF2-40B4-BE49-F238E27FC236}">
                <a16:creationId xmlns:a16="http://schemas.microsoft.com/office/drawing/2014/main" id="{F0AD56B2-C455-4BD3-BC0C-D0AAC343B4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44285">
            <a:off x="4143441" y="-235146"/>
            <a:ext cx="857118" cy="5342919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F3C88351-31E4-4B4F-AE59-9091559CCEDE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id="{B6A9F3F9-9CF3-4FCB-8058-096D843CA2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-2417326" y="-2648630"/>
            <a:ext cx="5198482" cy="5198482"/>
          </a:xfrm>
          <a:prstGeom prst="rect">
            <a:avLst/>
          </a:prstGeom>
        </p:spPr>
      </p:pic>
      <p:sp>
        <p:nvSpPr>
          <p:cNvPr id="40" name="Freeform 7">
            <a:extLst>
              <a:ext uri="{FF2B5EF4-FFF2-40B4-BE49-F238E27FC236}">
                <a16:creationId xmlns:a16="http://schemas.microsoft.com/office/drawing/2014/main" id="{27EA8676-E75F-4351-A4B0-10D2379BBFC8}"/>
              </a:ext>
            </a:extLst>
          </p:cNvPr>
          <p:cNvSpPr/>
          <p:nvPr/>
        </p:nvSpPr>
        <p:spPr>
          <a:xfrm>
            <a:off x="2570371" y="191778"/>
            <a:ext cx="4003259" cy="906959"/>
          </a:xfrm>
          <a:custGeom>
            <a:avLst/>
            <a:gdLst/>
            <a:ahLst/>
            <a:cxnLst/>
            <a:rect l="l" t="t" r="r" b="b"/>
            <a:pathLst>
              <a:path w="7248986" h="3456311">
                <a:moveTo>
                  <a:pt x="63030" y="2862758"/>
                </a:moveTo>
                <a:cubicBezTo>
                  <a:pt x="63030" y="2862758"/>
                  <a:pt x="0" y="2616193"/>
                  <a:pt x="10218" y="1214762"/>
                </a:cubicBezTo>
                <a:cubicBezTo>
                  <a:pt x="18651" y="990971"/>
                  <a:pt x="65033" y="645332"/>
                  <a:pt x="65033" y="645332"/>
                </a:cubicBezTo>
                <a:cubicBezTo>
                  <a:pt x="82233" y="502466"/>
                  <a:pt x="56685" y="337866"/>
                  <a:pt x="181385" y="223925"/>
                </a:cubicBezTo>
                <a:cubicBezTo>
                  <a:pt x="346794" y="72788"/>
                  <a:pt x="621643" y="0"/>
                  <a:pt x="6355913" y="6965"/>
                </a:cubicBezTo>
                <a:lnTo>
                  <a:pt x="6355914" y="6965"/>
                </a:lnTo>
                <a:cubicBezTo>
                  <a:pt x="6572661" y="16819"/>
                  <a:pt x="6776976" y="36481"/>
                  <a:pt x="6911164" y="101690"/>
                </a:cubicBezTo>
                <a:cubicBezTo>
                  <a:pt x="7167210" y="226120"/>
                  <a:pt x="7248986" y="459160"/>
                  <a:pt x="7243498" y="704684"/>
                </a:cubicBezTo>
                <a:cubicBezTo>
                  <a:pt x="7243498" y="704684"/>
                  <a:pt x="7200209" y="1013073"/>
                  <a:pt x="7207643" y="1248607"/>
                </a:cubicBezTo>
                <a:cubicBezTo>
                  <a:pt x="7214767" y="2604559"/>
                  <a:pt x="7221923" y="2800162"/>
                  <a:pt x="7221923" y="2800162"/>
                </a:cubicBezTo>
                <a:cubicBezTo>
                  <a:pt x="7205242" y="3015894"/>
                  <a:pt x="7090598" y="3226506"/>
                  <a:pt x="6893728" y="3338130"/>
                </a:cubicBezTo>
                <a:cubicBezTo>
                  <a:pt x="6743377" y="3423379"/>
                  <a:pt x="6545346" y="3438476"/>
                  <a:pt x="5200663" y="3427735"/>
                </a:cubicBezTo>
                <a:lnTo>
                  <a:pt x="5200592" y="3427735"/>
                </a:lnTo>
                <a:cubicBezTo>
                  <a:pt x="645952" y="3422458"/>
                  <a:pt x="384604" y="3456311"/>
                  <a:pt x="254278" y="3347153"/>
                </a:cubicBezTo>
                <a:cubicBezTo>
                  <a:pt x="145767" y="3256268"/>
                  <a:pt x="81795" y="3062957"/>
                  <a:pt x="63030" y="286275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E542B7C-45D4-4960-9FEA-C986B6DCEC56}"/>
              </a:ext>
            </a:extLst>
          </p:cNvPr>
          <p:cNvSpPr/>
          <p:nvPr/>
        </p:nvSpPr>
        <p:spPr>
          <a:xfrm>
            <a:off x="2628203" y="176499"/>
            <a:ext cx="3948903" cy="846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900" b="1" spc="-113" dirty="0">
                <a:solidFill>
                  <a:srgbClr val="233D5D"/>
                </a:solidFill>
                <a:latin typeface="Tw Cen MT" panose="020B0602020104020603" pitchFamily="34" charset="0"/>
              </a:rPr>
              <a:t>Data Collection</a:t>
            </a:r>
            <a:endParaRPr lang="x-none" sz="4900" b="1" spc="-113" dirty="0">
              <a:solidFill>
                <a:srgbClr val="233D5D"/>
              </a:solidFill>
              <a:latin typeface="Tw Cen MT" panose="020B06020201040206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83C148-8D8E-4C15-B67B-221D4A92E434}"/>
              </a:ext>
            </a:extLst>
          </p:cNvPr>
          <p:cNvSpPr/>
          <p:nvPr/>
        </p:nvSpPr>
        <p:spPr>
          <a:xfrm>
            <a:off x="1914529" y="2162394"/>
            <a:ext cx="51984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83"/>
            <a:r>
              <a:rPr lang="en-US" sz="3200" b="1" kern="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 Types of data were collected</a:t>
            </a:r>
            <a:endParaRPr lang="en-GB" sz="3200" b="1" kern="0" dirty="0">
              <a:solidFill>
                <a:srgbClr val="233D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Sultan normal" pitchFamily="2" charset="-78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96D1C6C8-A77A-41A3-8615-A3FDBF207F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234932">
            <a:off x="4206052" y="-2813"/>
            <a:ext cx="731894" cy="295483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90264C6-49F4-40CB-AD87-14938E7217B9}"/>
              </a:ext>
            </a:extLst>
          </p:cNvPr>
          <p:cNvSpPr/>
          <p:nvPr/>
        </p:nvSpPr>
        <p:spPr>
          <a:xfrm>
            <a:off x="3028949" y="1123364"/>
            <a:ext cx="3086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83"/>
            <a:r>
              <a:rPr lang="en-GB" sz="36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Interviewing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1793EC6-F6E3-45D2-BB52-E3948E0E28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847967">
            <a:off x="7380405" y="3049782"/>
            <a:ext cx="4544211" cy="45442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8FBAD9E-6685-4CCE-93B8-A7C6D6664402}"/>
              </a:ext>
            </a:extLst>
          </p:cNvPr>
          <p:cNvGrpSpPr/>
          <p:nvPr/>
        </p:nvGrpSpPr>
        <p:grpSpPr>
          <a:xfrm>
            <a:off x="160693" y="3142554"/>
            <a:ext cx="4044815" cy="864228"/>
            <a:chOff x="160693" y="3142554"/>
            <a:chExt cx="4044815" cy="864228"/>
          </a:xfrm>
        </p:grpSpPr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13097E15-C468-415D-992B-2C790C8AA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5244285">
              <a:off x="1757299" y="1563450"/>
              <a:ext cx="864228" cy="4022435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4BD45A8-4963-4163-B09A-ABFCBC0CEFEE}"/>
                </a:ext>
              </a:extLst>
            </p:cNvPr>
            <p:cNvSpPr/>
            <p:nvPr/>
          </p:nvSpPr>
          <p:spPr>
            <a:xfrm>
              <a:off x="160693" y="3329696"/>
              <a:ext cx="40448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583"/>
              <a:r>
                <a:rPr lang="en-US" sz="2800" kern="0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cs typeface="Sultan normal" pitchFamily="2" charset="-78"/>
                </a:rPr>
                <a:t> Socio-demographic data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B1BCCA0-93D3-4108-94F3-4B4D1137F61F}"/>
              </a:ext>
            </a:extLst>
          </p:cNvPr>
          <p:cNvGrpSpPr/>
          <p:nvPr/>
        </p:nvGrpSpPr>
        <p:grpSpPr>
          <a:xfrm>
            <a:off x="5504111" y="3139806"/>
            <a:ext cx="2570270" cy="864228"/>
            <a:chOff x="5821304" y="3139806"/>
            <a:chExt cx="2570270" cy="864228"/>
          </a:xfrm>
        </p:grpSpPr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3AD4FD1F-02B1-431C-88ED-945DCD035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5244285">
              <a:off x="6674325" y="2286785"/>
              <a:ext cx="864228" cy="257027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591933E-4B41-405D-91B9-D7EF62CEBC04}"/>
                </a:ext>
              </a:extLst>
            </p:cNvPr>
            <p:cNvSpPr/>
            <p:nvPr/>
          </p:nvSpPr>
          <p:spPr>
            <a:xfrm>
              <a:off x="5843679" y="3317896"/>
              <a:ext cx="253223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583"/>
              <a:r>
                <a:rPr lang="en-US" sz="2800" kern="0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cs typeface="Sultan normal" pitchFamily="2" charset="-78"/>
                </a:rPr>
                <a:t>Medical History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BC10D61-B05E-4437-A572-6BD80BD72332}"/>
              </a:ext>
            </a:extLst>
          </p:cNvPr>
          <p:cNvGrpSpPr/>
          <p:nvPr/>
        </p:nvGrpSpPr>
        <p:grpSpPr>
          <a:xfrm>
            <a:off x="3227980" y="4192324"/>
            <a:ext cx="2688038" cy="864228"/>
            <a:chOff x="3330629" y="4218858"/>
            <a:chExt cx="2688038" cy="864228"/>
          </a:xfrm>
        </p:grpSpPr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id="{02DC811F-106B-4510-8827-45ECE36FB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5244285">
              <a:off x="4242534" y="3306953"/>
              <a:ext cx="864228" cy="2688038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917684A-377F-438C-AED0-1EEC947B0094}"/>
                </a:ext>
              </a:extLst>
            </p:cNvPr>
            <p:cNvSpPr/>
            <p:nvPr/>
          </p:nvSpPr>
          <p:spPr>
            <a:xfrm>
              <a:off x="3493482" y="4389608"/>
              <a:ext cx="235149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583"/>
              <a:r>
                <a:rPr lang="en-US" sz="2800" kern="0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cs typeface="Sultan normal" pitchFamily="2" charset="-78"/>
                </a:rPr>
                <a:t>Dietary History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25831AF-C7F5-4343-B5F8-5CEC4708AB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310" y="207440"/>
            <a:ext cx="1730640" cy="173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96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166355D-EE4B-40C0-8FA3-6D1DF3ED1DB8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8D8A62C-732E-4F02-AB32-5A811ACD8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-2417326" y="-2648630"/>
            <a:ext cx="5198482" cy="519848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290E935-EA39-4908-B92B-8DC40F74E1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847967">
            <a:off x="7380405" y="3049782"/>
            <a:ext cx="4544211" cy="4544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7B1B88-5FD7-47EB-9666-0CBC75BE82BB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335" y="167413"/>
            <a:ext cx="3740178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84841A-A8C4-476E-B6A5-78F5F938342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8" y="167413"/>
            <a:ext cx="36205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743987"/>
      </p:ext>
    </p:extLst>
  </p:cSld>
  <p:clrMapOvr>
    <a:masterClrMapping/>
  </p:clrMapOvr>
  <p:transition spd="slow" advClick="0" advTm="1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166355D-EE4B-40C0-8FA3-6D1DF3ED1DB8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8D8A62C-732E-4F02-AB32-5A811ACD88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2417326" y="-2648630"/>
            <a:ext cx="5198482" cy="519848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290E935-EA39-4908-B92B-8DC40F74E1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47967">
            <a:off x="7380405" y="3049782"/>
            <a:ext cx="4544211" cy="4544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2A7F9F-8926-42FE-AA18-BC72A48D1EB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51" y="321218"/>
            <a:ext cx="3555739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245B0E-8D95-4DC7-9FED-D553FEEDD2B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21218"/>
            <a:ext cx="3660936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5239455"/>
      </p:ext>
    </p:extLst>
  </p:cSld>
  <p:clrMapOvr>
    <a:masterClrMapping/>
  </p:clrMapOvr>
  <p:transition spd="slow" advClick="0" advTm="1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166355D-EE4B-40C0-8FA3-6D1DF3ED1DB8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8D8A62C-732E-4F02-AB32-5A811ACD88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2417326" y="-2648630"/>
            <a:ext cx="5198482" cy="519848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290E935-EA39-4908-B92B-8DC40F74E1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847967">
            <a:off x="7380405" y="3049782"/>
            <a:ext cx="4544211" cy="45442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4AE256-2CAA-42AB-91D8-E70F0327AC8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48" y="1"/>
            <a:ext cx="7039304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243397"/>
      </p:ext>
    </p:extLst>
  </p:cSld>
  <p:clrMapOvr>
    <a:masterClrMapping/>
  </p:clrMapOvr>
  <p:transition spd="slow" advClick="0" advTm="1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0113C1B-185E-487C-A92A-11F6CFD08B11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3189394"/>
      </p:ext>
    </p:extLst>
  </p:cSld>
  <p:clrMapOvr>
    <a:masterClrMapping/>
  </p:clrMapOvr>
  <p:transition spd="slow" advClick="0" advTm="1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F3C88351-31E4-4B4F-AE59-9091559CCEDE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id="{B6A9F3F9-9CF3-4FCB-8058-096D843CA2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-2417326" y="-2648630"/>
            <a:ext cx="5198482" cy="5198482"/>
          </a:xfrm>
          <a:prstGeom prst="rect">
            <a:avLst/>
          </a:prstGeom>
        </p:spPr>
      </p:pic>
      <p:sp>
        <p:nvSpPr>
          <p:cNvPr id="40" name="Freeform 7">
            <a:extLst>
              <a:ext uri="{FF2B5EF4-FFF2-40B4-BE49-F238E27FC236}">
                <a16:creationId xmlns:a16="http://schemas.microsoft.com/office/drawing/2014/main" id="{27EA8676-E75F-4351-A4B0-10D2379BBFC8}"/>
              </a:ext>
            </a:extLst>
          </p:cNvPr>
          <p:cNvSpPr/>
          <p:nvPr/>
        </p:nvSpPr>
        <p:spPr>
          <a:xfrm>
            <a:off x="2570371" y="191778"/>
            <a:ext cx="4003259" cy="906959"/>
          </a:xfrm>
          <a:custGeom>
            <a:avLst/>
            <a:gdLst/>
            <a:ahLst/>
            <a:cxnLst/>
            <a:rect l="l" t="t" r="r" b="b"/>
            <a:pathLst>
              <a:path w="7248986" h="3456311">
                <a:moveTo>
                  <a:pt x="63030" y="2862758"/>
                </a:moveTo>
                <a:cubicBezTo>
                  <a:pt x="63030" y="2862758"/>
                  <a:pt x="0" y="2616193"/>
                  <a:pt x="10218" y="1214762"/>
                </a:cubicBezTo>
                <a:cubicBezTo>
                  <a:pt x="18651" y="990971"/>
                  <a:pt x="65033" y="645332"/>
                  <a:pt x="65033" y="645332"/>
                </a:cubicBezTo>
                <a:cubicBezTo>
                  <a:pt x="82233" y="502466"/>
                  <a:pt x="56685" y="337866"/>
                  <a:pt x="181385" y="223925"/>
                </a:cubicBezTo>
                <a:cubicBezTo>
                  <a:pt x="346794" y="72788"/>
                  <a:pt x="621643" y="0"/>
                  <a:pt x="6355913" y="6965"/>
                </a:cubicBezTo>
                <a:lnTo>
                  <a:pt x="6355914" y="6965"/>
                </a:lnTo>
                <a:cubicBezTo>
                  <a:pt x="6572661" y="16819"/>
                  <a:pt x="6776976" y="36481"/>
                  <a:pt x="6911164" y="101690"/>
                </a:cubicBezTo>
                <a:cubicBezTo>
                  <a:pt x="7167210" y="226120"/>
                  <a:pt x="7248986" y="459160"/>
                  <a:pt x="7243498" y="704684"/>
                </a:cubicBezTo>
                <a:cubicBezTo>
                  <a:pt x="7243498" y="704684"/>
                  <a:pt x="7200209" y="1013073"/>
                  <a:pt x="7207643" y="1248607"/>
                </a:cubicBezTo>
                <a:cubicBezTo>
                  <a:pt x="7214767" y="2604559"/>
                  <a:pt x="7221923" y="2800162"/>
                  <a:pt x="7221923" y="2800162"/>
                </a:cubicBezTo>
                <a:cubicBezTo>
                  <a:pt x="7205242" y="3015894"/>
                  <a:pt x="7090598" y="3226506"/>
                  <a:pt x="6893728" y="3338130"/>
                </a:cubicBezTo>
                <a:cubicBezTo>
                  <a:pt x="6743377" y="3423379"/>
                  <a:pt x="6545346" y="3438476"/>
                  <a:pt x="5200663" y="3427735"/>
                </a:cubicBezTo>
                <a:lnTo>
                  <a:pt x="5200592" y="3427735"/>
                </a:lnTo>
                <a:cubicBezTo>
                  <a:pt x="645952" y="3422458"/>
                  <a:pt x="384604" y="3456311"/>
                  <a:pt x="254278" y="3347153"/>
                </a:cubicBezTo>
                <a:cubicBezTo>
                  <a:pt x="145767" y="3256268"/>
                  <a:pt x="81795" y="3062957"/>
                  <a:pt x="63030" y="286275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E542B7C-45D4-4960-9FEA-C986B6DCEC56}"/>
              </a:ext>
            </a:extLst>
          </p:cNvPr>
          <p:cNvSpPr/>
          <p:nvPr/>
        </p:nvSpPr>
        <p:spPr>
          <a:xfrm>
            <a:off x="2628203" y="176499"/>
            <a:ext cx="3948903" cy="846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900" b="1" spc="-113" dirty="0">
                <a:solidFill>
                  <a:srgbClr val="233D5D"/>
                </a:solidFill>
                <a:latin typeface="Tw Cen MT" panose="020B0602020104020603" pitchFamily="34" charset="0"/>
              </a:rPr>
              <a:t>Data Collection</a:t>
            </a:r>
            <a:endParaRPr lang="x-none" sz="4900" b="1" spc="-113" dirty="0">
              <a:solidFill>
                <a:srgbClr val="233D5D"/>
              </a:solidFill>
              <a:latin typeface="Tw Cen MT" panose="020B0602020104020603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1793EC6-F6E3-45D2-BB52-E3948E0E28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847967">
            <a:off x="7380405" y="3049782"/>
            <a:ext cx="4544211" cy="454421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22EC293-3771-442A-8D08-EEEBE9F94784}"/>
              </a:ext>
            </a:extLst>
          </p:cNvPr>
          <p:cNvGrpSpPr/>
          <p:nvPr/>
        </p:nvGrpSpPr>
        <p:grpSpPr>
          <a:xfrm>
            <a:off x="181914" y="2166096"/>
            <a:ext cx="1388775" cy="539422"/>
            <a:chOff x="181914" y="2166096"/>
            <a:chExt cx="1388775" cy="539422"/>
          </a:xfrm>
        </p:grpSpPr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13097E15-C468-415D-992B-2C790C8AA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244285">
              <a:off x="612344" y="1747173"/>
              <a:ext cx="539422" cy="1377268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4BD45A8-4963-4163-B09A-ABFCBC0CEFEE}"/>
                </a:ext>
              </a:extLst>
            </p:cNvPr>
            <p:cNvSpPr/>
            <p:nvPr/>
          </p:nvSpPr>
          <p:spPr>
            <a:xfrm>
              <a:off x="181914" y="2174197"/>
              <a:ext cx="129602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583"/>
              <a:r>
                <a:rPr lang="en-US" sz="2800" kern="0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cs typeface="Sultan normal" pitchFamily="2" charset="-78"/>
                </a:rPr>
                <a:t>weight</a:t>
              </a: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EC5B06CA-DAE5-4318-84C6-8F97727498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247216">
            <a:off x="4228650" y="-1074762"/>
            <a:ext cx="686701" cy="528046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4872649-FBE5-407F-ABD1-596E72F5C439}"/>
              </a:ext>
            </a:extLst>
          </p:cNvPr>
          <p:cNvSpPr/>
          <p:nvPr/>
        </p:nvSpPr>
        <p:spPr>
          <a:xfrm>
            <a:off x="2101588" y="1251605"/>
            <a:ext cx="4929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83"/>
            <a:r>
              <a:rPr lang="en-GB" sz="3200" b="1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Anthropometric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231F38-7E14-4EE7-A3CB-51C58E5E8D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726" y="113955"/>
            <a:ext cx="1808274" cy="18082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D9115E7-D254-4FF9-B06E-82C406330097}"/>
              </a:ext>
            </a:extLst>
          </p:cNvPr>
          <p:cNvGrpSpPr/>
          <p:nvPr/>
        </p:nvGrpSpPr>
        <p:grpSpPr>
          <a:xfrm>
            <a:off x="193419" y="3275954"/>
            <a:ext cx="1377268" cy="556984"/>
            <a:chOff x="193419" y="3321122"/>
            <a:chExt cx="1377268" cy="556984"/>
          </a:xfrm>
        </p:grpSpPr>
        <p:pic>
          <p:nvPicPr>
            <p:cNvPr id="30" name="Picture 3">
              <a:extLst>
                <a:ext uri="{FF2B5EF4-FFF2-40B4-BE49-F238E27FC236}">
                  <a16:creationId xmlns:a16="http://schemas.microsoft.com/office/drawing/2014/main" id="{199CE3F3-BE8D-4B11-BAD8-B37B92C96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244285">
              <a:off x="612342" y="2902199"/>
              <a:ext cx="539422" cy="1377268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BEEBBB0-4137-4DF0-A934-E434467115DD}"/>
                </a:ext>
              </a:extLst>
            </p:cNvPr>
            <p:cNvSpPr/>
            <p:nvPr/>
          </p:nvSpPr>
          <p:spPr>
            <a:xfrm>
              <a:off x="234037" y="3354886"/>
              <a:ext cx="129602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583"/>
              <a:r>
                <a:rPr lang="en-US" sz="2800" kern="0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cs typeface="Sultan normal" pitchFamily="2" charset="-78"/>
                </a:rPr>
                <a:t>Height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AA4A179-01D3-4789-9A9B-7E64ED7D70A8}"/>
              </a:ext>
            </a:extLst>
          </p:cNvPr>
          <p:cNvGrpSpPr/>
          <p:nvPr/>
        </p:nvGrpSpPr>
        <p:grpSpPr>
          <a:xfrm>
            <a:off x="193420" y="4403374"/>
            <a:ext cx="1377268" cy="556984"/>
            <a:chOff x="193420" y="4403374"/>
            <a:chExt cx="1377268" cy="556984"/>
          </a:xfrm>
        </p:grpSpPr>
        <p:pic>
          <p:nvPicPr>
            <p:cNvPr id="35" name="Picture 3">
              <a:extLst>
                <a:ext uri="{FF2B5EF4-FFF2-40B4-BE49-F238E27FC236}">
                  <a16:creationId xmlns:a16="http://schemas.microsoft.com/office/drawing/2014/main" id="{7BC63C2F-E561-4FDC-AA16-306AF9BB8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244285">
              <a:off x="612343" y="3984451"/>
              <a:ext cx="539422" cy="1377268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F3E617C-E0B9-496B-B04B-06B749F00A47}"/>
                </a:ext>
              </a:extLst>
            </p:cNvPr>
            <p:cNvSpPr/>
            <p:nvPr/>
          </p:nvSpPr>
          <p:spPr>
            <a:xfrm>
              <a:off x="234038" y="4437138"/>
              <a:ext cx="129602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583"/>
              <a:r>
                <a:rPr lang="en-US" sz="2800" kern="0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cs typeface="Sultan normal" pitchFamily="2" charset="-78"/>
                </a:rPr>
                <a:t>BMI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AA6483-E934-41AC-9918-677E61AD092F}"/>
              </a:ext>
            </a:extLst>
          </p:cNvPr>
          <p:cNvGrpSpPr/>
          <p:nvPr/>
        </p:nvGrpSpPr>
        <p:grpSpPr>
          <a:xfrm>
            <a:off x="3891741" y="2262587"/>
            <a:ext cx="3546196" cy="554734"/>
            <a:chOff x="4292397" y="2372787"/>
            <a:chExt cx="3546196" cy="554734"/>
          </a:xfrm>
        </p:grpSpPr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FBF9D3AF-2BDC-4DE6-8449-D154C7C5E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244285">
              <a:off x="5796421" y="885349"/>
              <a:ext cx="539422" cy="3544922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0533B9A-BB44-4A6B-ACBF-26E6D39A8B01}"/>
                </a:ext>
              </a:extLst>
            </p:cNvPr>
            <p:cNvSpPr/>
            <p:nvPr/>
          </p:nvSpPr>
          <p:spPr>
            <a:xfrm>
              <a:off x="4292397" y="2372787"/>
              <a:ext cx="350446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583"/>
              <a:r>
                <a:rPr lang="en-US" sz="2800" kern="0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cs typeface="Sultan normal" pitchFamily="2" charset="-78"/>
                </a:rPr>
                <a:t>Waist circumference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BD33F9-99FE-42AB-9C57-AAA30E45419F}"/>
              </a:ext>
            </a:extLst>
          </p:cNvPr>
          <p:cNvGrpSpPr/>
          <p:nvPr/>
        </p:nvGrpSpPr>
        <p:grpSpPr>
          <a:xfrm>
            <a:off x="3979573" y="3357518"/>
            <a:ext cx="3504462" cy="539422"/>
            <a:chOff x="4487094" y="3274281"/>
            <a:chExt cx="3504462" cy="539422"/>
          </a:xfrm>
        </p:grpSpPr>
        <p:pic>
          <p:nvPicPr>
            <p:cNvPr id="44" name="Picture 3">
              <a:extLst>
                <a:ext uri="{FF2B5EF4-FFF2-40B4-BE49-F238E27FC236}">
                  <a16:creationId xmlns:a16="http://schemas.microsoft.com/office/drawing/2014/main" id="{6D6B17B7-5C4C-4423-A5FF-12C738804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244285">
              <a:off x="5902649" y="1992352"/>
              <a:ext cx="539422" cy="3103280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E14D8DC-5A91-4BA2-A02D-58BCF4331545}"/>
                </a:ext>
              </a:extLst>
            </p:cNvPr>
            <p:cNvSpPr/>
            <p:nvPr/>
          </p:nvSpPr>
          <p:spPr>
            <a:xfrm>
              <a:off x="4487094" y="3279347"/>
              <a:ext cx="350446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583"/>
              <a:r>
                <a:rPr lang="en-US" sz="2800" kern="0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cs typeface="Sultan normal" pitchFamily="2" charset="-78"/>
                </a:rPr>
                <a:t>Hip circumference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B87F5E-BC35-475A-9CB0-16595583BFC3}"/>
              </a:ext>
            </a:extLst>
          </p:cNvPr>
          <p:cNvGrpSpPr/>
          <p:nvPr/>
        </p:nvGrpSpPr>
        <p:grpSpPr>
          <a:xfrm>
            <a:off x="3948948" y="4437138"/>
            <a:ext cx="3555317" cy="539422"/>
            <a:chOff x="4572000" y="4079345"/>
            <a:chExt cx="3555317" cy="539422"/>
          </a:xfrm>
        </p:grpSpPr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A07F3CBD-05CB-4806-939C-FE349204E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244285">
              <a:off x="6085145" y="2576595"/>
              <a:ext cx="539422" cy="3544922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E895313-EF66-44A9-8AFF-B7B6255CA2EC}"/>
                </a:ext>
              </a:extLst>
            </p:cNvPr>
            <p:cNvSpPr/>
            <p:nvPr/>
          </p:nvSpPr>
          <p:spPr>
            <a:xfrm>
              <a:off x="4572000" y="4091534"/>
              <a:ext cx="350446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583"/>
              <a:r>
                <a:rPr lang="en-US" sz="2800" kern="0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cs typeface="Sultan normal" pitchFamily="2" charset="-78"/>
                </a:rPr>
                <a:t>Waist </a:t>
              </a:r>
              <a:r>
                <a:rPr lang="en-US" sz="2800" b="1" kern="0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cs typeface="Sultan normal" pitchFamily="2" charset="-78"/>
                </a:rPr>
                <a:t>to </a:t>
              </a:r>
              <a:r>
                <a:rPr lang="en-US" sz="2800" kern="0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cs typeface="Sultan normal" pitchFamily="2" charset="-78"/>
                </a:rPr>
                <a:t>Hip ratio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50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664" y="154236"/>
            <a:ext cx="3899971" cy="488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05" y="154236"/>
            <a:ext cx="4153359" cy="488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4D08EF3-0743-4421-B180-5B74BB8DDAEA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29540589"/>
      </p:ext>
    </p:extLst>
  </p:cSld>
  <p:clrMapOvr>
    <a:masterClrMapping/>
  </p:clrMapOvr>
  <p:transition spd="slow" advClick="0" advTm="1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D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152186" y="151936"/>
            <a:ext cx="4839630" cy="4839629"/>
          </a:xfrm>
          <a:prstGeom prst="ellipse">
            <a:avLst/>
          </a:prstGeom>
          <a:solidFill>
            <a:srgbClr val="233D5D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 dirty="0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624580" y="2649693"/>
            <a:ext cx="3894849" cy="842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4875" b="1" spc="-113" dirty="0">
                <a:solidFill>
                  <a:prstClr val="white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aleway Black" panose="020B0503030101060003" pitchFamily="34" charset="77"/>
              </a:rPr>
              <a:t>Introduction</a:t>
            </a:r>
            <a:endParaRPr lang="x-none" sz="4875" b="1" spc="-113" dirty="0">
              <a:solidFill>
                <a:prstClr val="white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Raleway Black" panose="020B0503030101060003" pitchFamily="34" charset="77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FCB5BA8-D656-4139-84FA-174C5B925E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36826">
            <a:off x="-1915710" y="2927427"/>
            <a:ext cx="4257595" cy="425759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EADBA45-1BBA-4769-8137-53B2261A06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579019">
            <a:off x="6750413" y="-1083629"/>
            <a:ext cx="4033477" cy="4033477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15B1B16-1FDA-4F89-8897-B55220579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22717" y="506223"/>
            <a:ext cx="2217781" cy="2217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52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>
            <a:extLst>
              <a:ext uri="{FF2B5EF4-FFF2-40B4-BE49-F238E27FC236}">
                <a16:creationId xmlns:a16="http://schemas.microsoft.com/office/drawing/2014/main" id="{89781E23-455C-470C-9E16-6111D1185B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-2417326" y="-2648630"/>
            <a:ext cx="5198482" cy="5198482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28D744CB-F123-42D3-AF32-66800648CFBB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sp>
        <p:nvSpPr>
          <p:cNvPr id="36" name="Freeform 7">
            <a:extLst>
              <a:ext uri="{FF2B5EF4-FFF2-40B4-BE49-F238E27FC236}">
                <a16:creationId xmlns:a16="http://schemas.microsoft.com/office/drawing/2014/main" id="{CFEB2F56-0AFE-4B06-8F60-FD779564D31B}"/>
              </a:ext>
            </a:extLst>
          </p:cNvPr>
          <p:cNvSpPr/>
          <p:nvPr/>
        </p:nvSpPr>
        <p:spPr>
          <a:xfrm>
            <a:off x="2570370" y="62749"/>
            <a:ext cx="4003259" cy="906959"/>
          </a:xfrm>
          <a:custGeom>
            <a:avLst/>
            <a:gdLst/>
            <a:ahLst/>
            <a:cxnLst/>
            <a:rect l="l" t="t" r="r" b="b"/>
            <a:pathLst>
              <a:path w="7248986" h="3456311">
                <a:moveTo>
                  <a:pt x="63030" y="2862758"/>
                </a:moveTo>
                <a:cubicBezTo>
                  <a:pt x="63030" y="2862758"/>
                  <a:pt x="0" y="2616193"/>
                  <a:pt x="10218" y="1214762"/>
                </a:cubicBezTo>
                <a:cubicBezTo>
                  <a:pt x="18651" y="990971"/>
                  <a:pt x="65033" y="645332"/>
                  <a:pt x="65033" y="645332"/>
                </a:cubicBezTo>
                <a:cubicBezTo>
                  <a:pt x="82233" y="502466"/>
                  <a:pt x="56685" y="337866"/>
                  <a:pt x="181385" y="223925"/>
                </a:cubicBezTo>
                <a:cubicBezTo>
                  <a:pt x="346794" y="72788"/>
                  <a:pt x="621643" y="0"/>
                  <a:pt x="6355913" y="6965"/>
                </a:cubicBezTo>
                <a:lnTo>
                  <a:pt x="6355914" y="6965"/>
                </a:lnTo>
                <a:cubicBezTo>
                  <a:pt x="6572661" y="16819"/>
                  <a:pt x="6776976" y="36481"/>
                  <a:pt x="6911164" y="101690"/>
                </a:cubicBezTo>
                <a:cubicBezTo>
                  <a:pt x="7167210" y="226120"/>
                  <a:pt x="7248986" y="459160"/>
                  <a:pt x="7243498" y="704684"/>
                </a:cubicBezTo>
                <a:cubicBezTo>
                  <a:pt x="7243498" y="704684"/>
                  <a:pt x="7200209" y="1013073"/>
                  <a:pt x="7207643" y="1248607"/>
                </a:cubicBezTo>
                <a:cubicBezTo>
                  <a:pt x="7214767" y="2604559"/>
                  <a:pt x="7221923" y="2800162"/>
                  <a:pt x="7221923" y="2800162"/>
                </a:cubicBezTo>
                <a:cubicBezTo>
                  <a:pt x="7205242" y="3015894"/>
                  <a:pt x="7090598" y="3226506"/>
                  <a:pt x="6893728" y="3338130"/>
                </a:cubicBezTo>
                <a:cubicBezTo>
                  <a:pt x="6743377" y="3423379"/>
                  <a:pt x="6545346" y="3438476"/>
                  <a:pt x="5200663" y="3427735"/>
                </a:cubicBezTo>
                <a:lnTo>
                  <a:pt x="5200592" y="3427735"/>
                </a:lnTo>
                <a:cubicBezTo>
                  <a:pt x="645952" y="3422458"/>
                  <a:pt x="384604" y="3456311"/>
                  <a:pt x="254278" y="3347153"/>
                </a:cubicBezTo>
                <a:cubicBezTo>
                  <a:pt x="145767" y="3256268"/>
                  <a:pt x="81795" y="3062957"/>
                  <a:pt x="63030" y="286275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8B14617-91E0-468D-B152-07773A318951}"/>
              </a:ext>
            </a:extLst>
          </p:cNvPr>
          <p:cNvSpPr/>
          <p:nvPr/>
        </p:nvSpPr>
        <p:spPr>
          <a:xfrm>
            <a:off x="2628202" y="47470"/>
            <a:ext cx="3948903" cy="846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900" b="1" spc="-113" dirty="0">
                <a:solidFill>
                  <a:srgbClr val="233D5D"/>
                </a:solidFill>
                <a:latin typeface="Tw Cen MT" panose="020B0602020104020603" pitchFamily="34" charset="0"/>
              </a:rPr>
              <a:t>Data Collection</a:t>
            </a:r>
            <a:endParaRPr lang="x-none" sz="4900" b="1" spc="-113" dirty="0">
              <a:solidFill>
                <a:srgbClr val="233D5D"/>
              </a:solidFill>
              <a:latin typeface="Tw Cen MT" panose="020B0602020104020603" pitchFamily="34" charset="0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7585CB40-E2B7-4175-8D34-780A51FE08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847967">
            <a:off x="7380405" y="3049782"/>
            <a:ext cx="4544211" cy="454421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291748C-4C5F-4F94-A850-A8961BEF9EC5}"/>
              </a:ext>
            </a:extLst>
          </p:cNvPr>
          <p:cNvGrpSpPr/>
          <p:nvPr/>
        </p:nvGrpSpPr>
        <p:grpSpPr>
          <a:xfrm>
            <a:off x="2780353" y="1327343"/>
            <a:ext cx="3583295" cy="587523"/>
            <a:chOff x="2615490" y="1327343"/>
            <a:chExt cx="3583295" cy="587523"/>
          </a:xfrm>
        </p:grpSpPr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05330CE3-E6A1-4985-93C5-42B057EBC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248005">
              <a:off x="4115894" y="-173061"/>
              <a:ext cx="582488" cy="3583295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8C66A77-890C-40C3-A3CE-29287751A596}"/>
                </a:ext>
              </a:extLst>
            </p:cNvPr>
            <p:cNvSpPr/>
            <p:nvPr/>
          </p:nvSpPr>
          <p:spPr>
            <a:xfrm>
              <a:off x="2770182" y="1330091"/>
              <a:ext cx="327474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583"/>
              <a:r>
                <a:rPr lang="en-GB" sz="3200" b="1" kern="0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cs typeface="Sultan normal" pitchFamily="2" charset="-78"/>
                </a:rPr>
                <a:t>Biochemical Tests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063CD29-E251-43B7-A45C-1D7803C92967}"/>
              </a:ext>
            </a:extLst>
          </p:cNvPr>
          <p:cNvGrpSpPr/>
          <p:nvPr/>
        </p:nvGrpSpPr>
        <p:grpSpPr>
          <a:xfrm>
            <a:off x="6848196" y="2218349"/>
            <a:ext cx="1527229" cy="731894"/>
            <a:chOff x="3086830" y="4242028"/>
            <a:chExt cx="1527229" cy="731894"/>
          </a:xfrm>
        </p:grpSpPr>
        <p:pic>
          <p:nvPicPr>
            <p:cNvPr id="44" name="Picture 3">
              <a:extLst>
                <a:ext uri="{FF2B5EF4-FFF2-40B4-BE49-F238E27FC236}">
                  <a16:creationId xmlns:a16="http://schemas.microsoft.com/office/drawing/2014/main" id="{ECC149F2-CCC0-415A-9932-1E32F3B38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5234932">
              <a:off x="3484498" y="3844360"/>
              <a:ext cx="731894" cy="1527229"/>
            </a:xfrm>
            <a:prstGeom prst="rect">
              <a:avLst/>
            </a:prstGeom>
          </p:spPr>
        </p:pic>
        <p:sp>
          <p:nvSpPr>
            <p:cNvPr id="68" name="文本框 38"/>
            <p:cNvSpPr txBox="1"/>
            <p:nvPr/>
          </p:nvSpPr>
          <p:spPr>
            <a:xfrm>
              <a:off x="3159933" y="4369175"/>
              <a:ext cx="1381024" cy="560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995">
                <a:lnSpc>
                  <a:spcPct val="95000"/>
                </a:lnSpc>
              </a:pPr>
              <a:r>
                <a:rPr lang="en-US" sz="3200" b="1" kern="0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ea typeface="微软雅黑 Light" panose="020B0502040204020203" pitchFamily="34" charset="-122"/>
                </a:rPr>
                <a:t>HbA1c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CCD8605-FF16-4614-AA23-0D74E43972DB}"/>
              </a:ext>
            </a:extLst>
          </p:cNvPr>
          <p:cNvGrpSpPr/>
          <p:nvPr/>
        </p:nvGrpSpPr>
        <p:grpSpPr>
          <a:xfrm>
            <a:off x="3015780" y="2182118"/>
            <a:ext cx="2425903" cy="766337"/>
            <a:chOff x="198905" y="2564496"/>
            <a:chExt cx="2425903" cy="766337"/>
          </a:xfrm>
        </p:grpSpPr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56CED969-BD82-4368-A78D-95931D5E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5234932">
              <a:off x="1028688" y="1734713"/>
              <a:ext cx="766337" cy="2425903"/>
            </a:xfrm>
            <a:prstGeom prst="rect">
              <a:avLst/>
            </a:prstGeom>
          </p:spPr>
        </p:pic>
        <p:sp>
          <p:nvSpPr>
            <p:cNvPr id="72" name="文本框 38"/>
            <p:cNvSpPr txBox="1"/>
            <p:nvPr/>
          </p:nvSpPr>
          <p:spPr>
            <a:xfrm>
              <a:off x="275929" y="2689155"/>
              <a:ext cx="2271854" cy="560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995">
                <a:lnSpc>
                  <a:spcPct val="95000"/>
                </a:lnSpc>
              </a:pPr>
              <a:r>
                <a:rPr lang="en-GB" sz="3200" b="1" kern="0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ea typeface="微软雅黑 Light" panose="020B0502040204020203" pitchFamily="34" charset="-122"/>
                </a:rPr>
                <a:t>Lipid profile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D3FCA13-E6E1-41B6-B44E-DA64FB9620BE}"/>
              </a:ext>
            </a:extLst>
          </p:cNvPr>
          <p:cNvGrpSpPr/>
          <p:nvPr/>
        </p:nvGrpSpPr>
        <p:grpSpPr>
          <a:xfrm>
            <a:off x="228243" y="2202258"/>
            <a:ext cx="1381025" cy="584943"/>
            <a:chOff x="4825940" y="2862533"/>
            <a:chExt cx="1381025" cy="584943"/>
          </a:xfrm>
        </p:grpSpPr>
        <p:pic>
          <p:nvPicPr>
            <p:cNvPr id="46" name="Picture 3">
              <a:extLst>
                <a:ext uri="{FF2B5EF4-FFF2-40B4-BE49-F238E27FC236}">
                  <a16:creationId xmlns:a16="http://schemas.microsoft.com/office/drawing/2014/main" id="{0BE85B29-6567-4D6B-8208-0A66AABA6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5234932">
              <a:off x="5272247" y="2494218"/>
              <a:ext cx="553854" cy="1290484"/>
            </a:xfrm>
            <a:prstGeom prst="rect">
              <a:avLst/>
            </a:prstGeom>
          </p:spPr>
        </p:pic>
        <p:sp>
          <p:nvSpPr>
            <p:cNvPr id="76" name="文本框 38"/>
            <p:cNvSpPr txBox="1"/>
            <p:nvPr/>
          </p:nvSpPr>
          <p:spPr>
            <a:xfrm>
              <a:off x="4825940" y="2954328"/>
              <a:ext cx="1381025" cy="493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995">
                <a:lnSpc>
                  <a:spcPct val="80000"/>
                </a:lnSpc>
                <a:defRPr/>
              </a:pPr>
              <a:r>
                <a:rPr lang="en-GB" sz="3200" b="1" kern="0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ea typeface="微软雅黑 Light" panose="020B0502040204020203" pitchFamily="34" charset="-122"/>
                </a:rPr>
                <a:t>CBC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206CD35-DB58-48C0-A786-DB55F9AEDB79}"/>
              </a:ext>
            </a:extLst>
          </p:cNvPr>
          <p:cNvGrpSpPr/>
          <p:nvPr/>
        </p:nvGrpSpPr>
        <p:grpSpPr>
          <a:xfrm>
            <a:off x="129289" y="3815711"/>
            <a:ext cx="1633557" cy="592197"/>
            <a:chOff x="3238309" y="2096958"/>
            <a:chExt cx="1633557" cy="592197"/>
          </a:xfrm>
        </p:grpSpPr>
        <p:pic>
          <p:nvPicPr>
            <p:cNvPr id="47" name="Picture 3">
              <a:extLst>
                <a:ext uri="{FF2B5EF4-FFF2-40B4-BE49-F238E27FC236}">
                  <a16:creationId xmlns:a16="http://schemas.microsoft.com/office/drawing/2014/main" id="{A79AF3B7-7170-4D0F-91B0-F9D121932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5234932">
              <a:off x="3792541" y="1728643"/>
              <a:ext cx="553854" cy="1290484"/>
            </a:xfrm>
            <a:prstGeom prst="rect">
              <a:avLst/>
            </a:prstGeom>
          </p:spPr>
        </p:pic>
        <p:sp>
          <p:nvSpPr>
            <p:cNvPr id="88" name="文本框 38"/>
            <p:cNvSpPr txBox="1"/>
            <p:nvPr/>
          </p:nvSpPr>
          <p:spPr>
            <a:xfrm>
              <a:off x="3238309" y="2129002"/>
              <a:ext cx="1633557" cy="560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995">
                <a:lnSpc>
                  <a:spcPct val="95000"/>
                </a:lnSpc>
              </a:pPr>
              <a:r>
                <a:rPr lang="en-GB" sz="3200" b="1" kern="0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ea typeface="微软雅黑 Light" panose="020B0502040204020203" pitchFamily="34" charset="-122"/>
                </a:rPr>
                <a:t>TSH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567283-C250-4757-9239-3EF5FA61FA61}"/>
              </a:ext>
            </a:extLst>
          </p:cNvPr>
          <p:cNvGrpSpPr/>
          <p:nvPr/>
        </p:nvGrpSpPr>
        <p:grpSpPr>
          <a:xfrm>
            <a:off x="3525294" y="3862731"/>
            <a:ext cx="1633557" cy="563013"/>
            <a:chOff x="6587368" y="2372631"/>
            <a:chExt cx="1633557" cy="563013"/>
          </a:xfrm>
        </p:grpSpPr>
        <p:pic>
          <p:nvPicPr>
            <p:cNvPr id="48" name="Picture 3">
              <a:extLst>
                <a:ext uri="{FF2B5EF4-FFF2-40B4-BE49-F238E27FC236}">
                  <a16:creationId xmlns:a16="http://schemas.microsoft.com/office/drawing/2014/main" id="{68F2730E-43E8-40DA-9505-E2BE98D43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5234932">
              <a:off x="7170246" y="2004316"/>
              <a:ext cx="553854" cy="1290484"/>
            </a:xfrm>
            <a:prstGeom prst="rect">
              <a:avLst/>
            </a:prstGeom>
          </p:spPr>
        </p:pic>
        <p:sp>
          <p:nvSpPr>
            <p:cNvPr id="80" name="文本框 38"/>
            <p:cNvSpPr txBox="1"/>
            <p:nvPr/>
          </p:nvSpPr>
          <p:spPr>
            <a:xfrm>
              <a:off x="6587368" y="2375491"/>
              <a:ext cx="1633557" cy="560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995">
                <a:lnSpc>
                  <a:spcPct val="95000"/>
                </a:lnSpc>
                <a:defRPr/>
              </a:pPr>
              <a:r>
                <a:rPr lang="en-GB" sz="3200" b="1" kern="0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ea typeface="微软雅黑 Light" panose="020B0502040204020203" pitchFamily="34" charset="-122"/>
                </a:rPr>
                <a:t>Stool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D974156-B041-4D20-94C1-B89AC53311A0}"/>
              </a:ext>
            </a:extLst>
          </p:cNvPr>
          <p:cNvGrpSpPr/>
          <p:nvPr/>
        </p:nvGrpSpPr>
        <p:grpSpPr>
          <a:xfrm>
            <a:off x="6921299" y="3867817"/>
            <a:ext cx="1381024" cy="563013"/>
            <a:chOff x="6527498" y="3551657"/>
            <a:chExt cx="1381024" cy="563013"/>
          </a:xfrm>
        </p:grpSpPr>
        <p:pic>
          <p:nvPicPr>
            <p:cNvPr id="49" name="Picture 3">
              <a:extLst>
                <a:ext uri="{FF2B5EF4-FFF2-40B4-BE49-F238E27FC236}">
                  <a16:creationId xmlns:a16="http://schemas.microsoft.com/office/drawing/2014/main" id="{7CD2D743-67F5-4328-AEA8-AF4D885F7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5234932">
              <a:off x="6941083" y="3192501"/>
              <a:ext cx="553854" cy="1290484"/>
            </a:xfrm>
            <a:prstGeom prst="rect">
              <a:avLst/>
            </a:prstGeom>
          </p:spPr>
        </p:pic>
        <p:sp>
          <p:nvSpPr>
            <p:cNvPr id="84" name="文本框 38"/>
            <p:cNvSpPr txBox="1"/>
            <p:nvPr/>
          </p:nvSpPr>
          <p:spPr>
            <a:xfrm>
              <a:off x="6527498" y="3551657"/>
              <a:ext cx="1381024" cy="560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995">
                <a:lnSpc>
                  <a:spcPct val="95000"/>
                </a:lnSpc>
              </a:pPr>
              <a:r>
                <a:rPr lang="en-GB" sz="3200" b="1" kern="0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ea typeface="微软雅黑 Light" panose="020B0502040204020203" pitchFamily="34" charset="-122"/>
                </a:rPr>
                <a:t>Urine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B7CCF83-01CE-452F-A60D-0366E7DB1AD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187" y="260582"/>
            <a:ext cx="1381246" cy="13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83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294DFA76-8F4E-405F-ADE7-B8F5D675F843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7050DFFE-82AE-490D-A0C4-FBE26A6F10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240423">
            <a:off x="7955493" y="2610844"/>
            <a:ext cx="6171728" cy="6171728"/>
          </a:xfrm>
          <a:prstGeom prst="rect">
            <a:avLst/>
          </a:prstGeom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874FDF0A-E45A-42C5-82A3-5A327006B6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94715">
            <a:off x="-4452031" y="-3919289"/>
            <a:ext cx="7535635" cy="7535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F24EF2-1BB8-4167-85BE-0ABC8DA37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58" y="1322546"/>
            <a:ext cx="3703823" cy="37038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2998971-71BC-488A-87A6-EFF0B551E2FD}"/>
              </a:ext>
            </a:extLst>
          </p:cNvPr>
          <p:cNvGrpSpPr/>
          <p:nvPr/>
        </p:nvGrpSpPr>
        <p:grpSpPr>
          <a:xfrm>
            <a:off x="1524022" y="145922"/>
            <a:ext cx="6095957" cy="906959"/>
            <a:chOff x="1933456" y="145922"/>
            <a:chExt cx="6095957" cy="906959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0C5A7D37-363D-4537-99AA-53FE9702D1E5}"/>
                </a:ext>
              </a:extLst>
            </p:cNvPr>
            <p:cNvSpPr/>
            <p:nvPr/>
          </p:nvSpPr>
          <p:spPr>
            <a:xfrm>
              <a:off x="1933456" y="145922"/>
              <a:ext cx="6095957" cy="906959"/>
            </a:xfrm>
            <a:custGeom>
              <a:avLst/>
              <a:gdLst/>
              <a:ahLst/>
              <a:cxnLst/>
              <a:rect l="l" t="t" r="r" b="b"/>
              <a:pathLst>
                <a:path w="7248986" h="3456311">
                  <a:moveTo>
                    <a:pt x="63030" y="2862758"/>
                  </a:moveTo>
                  <a:cubicBezTo>
                    <a:pt x="63030" y="2862758"/>
                    <a:pt x="0" y="261619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55913" y="6965"/>
                  </a:cubicBezTo>
                  <a:lnTo>
                    <a:pt x="6355914" y="6965"/>
                  </a:lnTo>
                  <a:cubicBezTo>
                    <a:pt x="6572661" y="16819"/>
                    <a:pt x="6776976" y="36481"/>
                    <a:pt x="6911164" y="101690"/>
                  </a:cubicBezTo>
                  <a:cubicBezTo>
                    <a:pt x="7167210" y="226120"/>
                    <a:pt x="7248986" y="459160"/>
                    <a:pt x="7243498" y="704684"/>
                  </a:cubicBezTo>
                  <a:cubicBezTo>
                    <a:pt x="7243498" y="704684"/>
                    <a:pt x="7200209" y="1013073"/>
                    <a:pt x="7207643" y="1248607"/>
                  </a:cubicBezTo>
                  <a:cubicBezTo>
                    <a:pt x="7214767" y="2604559"/>
                    <a:pt x="7221923" y="2800162"/>
                    <a:pt x="7221923" y="2800162"/>
                  </a:cubicBezTo>
                  <a:cubicBezTo>
                    <a:pt x="7205242" y="3015894"/>
                    <a:pt x="7090598" y="3226506"/>
                    <a:pt x="6893728" y="3338130"/>
                  </a:cubicBezTo>
                  <a:cubicBezTo>
                    <a:pt x="6743377" y="3423379"/>
                    <a:pt x="6545346" y="3438476"/>
                    <a:pt x="5200663" y="3427735"/>
                  </a:cubicBezTo>
                  <a:lnTo>
                    <a:pt x="5200592" y="3427735"/>
                  </a:lnTo>
                  <a:cubicBezTo>
                    <a:pt x="645952" y="3422458"/>
                    <a:pt x="384604" y="3456311"/>
                    <a:pt x="254278" y="3347153"/>
                  </a:cubicBezTo>
                  <a:cubicBezTo>
                    <a:pt x="145767" y="3256268"/>
                    <a:pt x="81795" y="3062957"/>
                    <a:pt x="63030" y="2862758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3C5399E-7323-44DB-9553-C2ACF6945E92}"/>
                </a:ext>
              </a:extLst>
            </p:cNvPr>
            <p:cNvSpPr/>
            <p:nvPr/>
          </p:nvSpPr>
          <p:spPr>
            <a:xfrm>
              <a:off x="1993341" y="148912"/>
              <a:ext cx="5976187" cy="8463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>
                <a:defRPr/>
              </a:pPr>
              <a:r>
                <a:rPr lang="en-US" sz="4900" b="1" spc="-113" dirty="0">
                  <a:solidFill>
                    <a:srgbClr val="233D5D"/>
                  </a:solidFill>
                  <a:latin typeface="Tw Cen MT" panose="020B0602020104020603" pitchFamily="34" charset="0"/>
                </a:rPr>
                <a:t>Dietary Intake Analysis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932332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7B461EBF-B3BA-432A-BBFE-DB668E558D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44988">
            <a:off x="3907398" y="-1953538"/>
            <a:ext cx="1329205" cy="7363326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94DFA76-8F4E-405F-ADE7-B8F5D675F843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7050DFFE-82AE-490D-A0C4-FBE26A6F10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240423">
            <a:off x="7955493" y="2610844"/>
            <a:ext cx="6171728" cy="6171728"/>
          </a:xfrm>
          <a:prstGeom prst="rect">
            <a:avLst/>
          </a:prstGeom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874FDF0A-E45A-42C5-82A3-5A327006B6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594715">
            <a:off x="-4452031" y="-3919289"/>
            <a:ext cx="7535635" cy="7535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58EA68-A4AC-4006-980A-629D8418B941}"/>
              </a:ext>
            </a:extLst>
          </p:cNvPr>
          <p:cNvSpPr/>
          <p:nvPr/>
        </p:nvSpPr>
        <p:spPr>
          <a:xfrm>
            <a:off x="1978508" y="1253668"/>
            <a:ext cx="51869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83"/>
            <a:r>
              <a:rPr lang="de-DE" sz="3200" b="1" kern="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Nutritionist Pro Diet Analysis </a:t>
            </a:r>
          </a:p>
          <a:p>
            <a:pPr algn="ctr" defTabSz="913583"/>
            <a:r>
              <a:rPr lang="de-DE" sz="3200" b="1" kern="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Software</a:t>
            </a:r>
            <a:r>
              <a:rPr lang="en-GB" sz="3200" b="1" kern="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 Assessment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D67E0-CF41-410B-BE60-D67F365C5F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90" y="2501150"/>
            <a:ext cx="2525220" cy="252522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D69CCA5-E40D-4626-A195-8C3D9045D04C}"/>
              </a:ext>
            </a:extLst>
          </p:cNvPr>
          <p:cNvGrpSpPr/>
          <p:nvPr/>
        </p:nvGrpSpPr>
        <p:grpSpPr>
          <a:xfrm>
            <a:off x="1524022" y="145922"/>
            <a:ext cx="6095957" cy="906959"/>
            <a:chOff x="1933456" y="145922"/>
            <a:chExt cx="6095957" cy="906959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9B8FDAC4-B30E-493A-A324-2D6FBA59D533}"/>
                </a:ext>
              </a:extLst>
            </p:cNvPr>
            <p:cNvSpPr/>
            <p:nvPr/>
          </p:nvSpPr>
          <p:spPr>
            <a:xfrm>
              <a:off x="1933456" y="145922"/>
              <a:ext cx="6095957" cy="906959"/>
            </a:xfrm>
            <a:custGeom>
              <a:avLst/>
              <a:gdLst/>
              <a:ahLst/>
              <a:cxnLst/>
              <a:rect l="l" t="t" r="r" b="b"/>
              <a:pathLst>
                <a:path w="7248986" h="3456311">
                  <a:moveTo>
                    <a:pt x="63030" y="2862758"/>
                  </a:moveTo>
                  <a:cubicBezTo>
                    <a:pt x="63030" y="2862758"/>
                    <a:pt x="0" y="261619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55913" y="6965"/>
                  </a:cubicBezTo>
                  <a:lnTo>
                    <a:pt x="6355914" y="6965"/>
                  </a:lnTo>
                  <a:cubicBezTo>
                    <a:pt x="6572661" y="16819"/>
                    <a:pt x="6776976" y="36481"/>
                    <a:pt x="6911164" y="101690"/>
                  </a:cubicBezTo>
                  <a:cubicBezTo>
                    <a:pt x="7167210" y="226120"/>
                    <a:pt x="7248986" y="459160"/>
                    <a:pt x="7243498" y="704684"/>
                  </a:cubicBezTo>
                  <a:cubicBezTo>
                    <a:pt x="7243498" y="704684"/>
                    <a:pt x="7200209" y="1013073"/>
                    <a:pt x="7207643" y="1248607"/>
                  </a:cubicBezTo>
                  <a:cubicBezTo>
                    <a:pt x="7214767" y="2604559"/>
                    <a:pt x="7221923" y="2800162"/>
                    <a:pt x="7221923" y="2800162"/>
                  </a:cubicBezTo>
                  <a:cubicBezTo>
                    <a:pt x="7205242" y="3015894"/>
                    <a:pt x="7090598" y="3226506"/>
                    <a:pt x="6893728" y="3338130"/>
                  </a:cubicBezTo>
                  <a:cubicBezTo>
                    <a:pt x="6743377" y="3423379"/>
                    <a:pt x="6545346" y="3438476"/>
                    <a:pt x="5200663" y="3427735"/>
                  </a:cubicBezTo>
                  <a:lnTo>
                    <a:pt x="5200592" y="3427735"/>
                  </a:lnTo>
                  <a:cubicBezTo>
                    <a:pt x="645952" y="3422458"/>
                    <a:pt x="384604" y="3456311"/>
                    <a:pt x="254278" y="3347153"/>
                  </a:cubicBezTo>
                  <a:cubicBezTo>
                    <a:pt x="145767" y="3256268"/>
                    <a:pt x="81795" y="3062957"/>
                    <a:pt x="63030" y="2862758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92773C2-2C99-47D8-AF2E-983FB1ADDBD1}"/>
                </a:ext>
              </a:extLst>
            </p:cNvPr>
            <p:cNvSpPr/>
            <p:nvPr/>
          </p:nvSpPr>
          <p:spPr>
            <a:xfrm>
              <a:off x="1993341" y="148912"/>
              <a:ext cx="5976187" cy="8463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>
                <a:defRPr/>
              </a:pPr>
              <a:r>
                <a:rPr lang="en-US" sz="4900" b="1" spc="-113" dirty="0">
                  <a:solidFill>
                    <a:srgbClr val="233D5D"/>
                  </a:solidFill>
                  <a:latin typeface="Tw Cen MT" panose="020B0602020104020603" pitchFamily="34" charset="0"/>
                </a:rPr>
                <a:t>Dietary Intake Analysis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3752426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D9A1FC3-D39F-486F-A5C9-4CD776AD7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240423">
            <a:off x="7955493" y="2610844"/>
            <a:ext cx="6171728" cy="6171728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F2C919DC-82E3-413F-A4D1-70A93BF7A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94715">
            <a:off x="-4452031" y="-3919289"/>
            <a:ext cx="7535635" cy="7535635"/>
          </a:xfrm>
          <a:prstGeom prst="rect">
            <a:avLst/>
          </a:prstGeom>
        </p:spPr>
      </p:pic>
      <p:pic>
        <p:nvPicPr>
          <p:cNvPr id="12" name="Picture 11" descr="Related image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4019" y="1417079"/>
            <a:ext cx="2261509" cy="3174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Related image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6828" y="1417079"/>
            <a:ext cx="4116387" cy="3174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BFCCCF-270D-4B99-840E-891BACF31CB3}"/>
              </a:ext>
            </a:extLst>
          </p:cNvPr>
          <p:cNvGrpSpPr/>
          <p:nvPr/>
        </p:nvGrpSpPr>
        <p:grpSpPr>
          <a:xfrm>
            <a:off x="1524022" y="145922"/>
            <a:ext cx="6095957" cy="906959"/>
            <a:chOff x="1933456" y="145922"/>
            <a:chExt cx="6095957" cy="906959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6A70ECAB-312A-492B-BCA1-FB375A7FA2AB}"/>
                </a:ext>
              </a:extLst>
            </p:cNvPr>
            <p:cNvSpPr/>
            <p:nvPr/>
          </p:nvSpPr>
          <p:spPr>
            <a:xfrm>
              <a:off x="1933456" y="145922"/>
              <a:ext cx="6095957" cy="906959"/>
            </a:xfrm>
            <a:custGeom>
              <a:avLst/>
              <a:gdLst/>
              <a:ahLst/>
              <a:cxnLst/>
              <a:rect l="l" t="t" r="r" b="b"/>
              <a:pathLst>
                <a:path w="7248986" h="3456311">
                  <a:moveTo>
                    <a:pt x="63030" y="2862758"/>
                  </a:moveTo>
                  <a:cubicBezTo>
                    <a:pt x="63030" y="2862758"/>
                    <a:pt x="0" y="261619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55913" y="6965"/>
                  </a:cubicBezTo>
                  <a:lnTo>
                    <a:pt x="6355914" y="6965"/>
                  </a:lnTo>
                  <a:cubicBezTo>
                    <a:pt x="6572661" y="16819"/>
                    <a:pt x="6776976" y="36481"/>
                    <a:pt x="6911164" y="101690"/>
                  </a:cubicBezTo>
                  <a:cubicBezTo>
                    <a:pt x="7167210" y="226120"/>
                    <a:pt x="7248986" y="459160"/>
                    <a:pt x="7243498" y="704684"/>
                  </a:cubicBezTo>
                  <a:cubicBezTo>
                    <a:pt x="7243498" y="704684"/>
                    <a:pt x="7200209" y="1013073"/>
                    <a:pt x="7207643" y="1248607"/>
                  </a:cubicBezTo>
                  <a:cubicBezTo>
                    <a:pt x="7214767" y="2604559"/>
                    <a:pt x="7221923" y="2800162"/>
                    <a:pt x="7221923" y="2800162"/>
                  </a:cubicBezTo>
                  <a:cubicBezTo>
                    <a:pt x="7205242" y="3015894"/>
                    <a:pt x="7090598" y="3226506"/>
                    <a:pt x="6893728" y="3338130"/>
                  </a:cubicBezTo>
                  <a:cubicBezTo>
                    <a:pt x="6743377" y="3423379"/>
                    <a:pt x="6545346" y="3438476"/>
                    <a:pt x="5200663" y="3427735"/>
                  </a:cubicBezTo>
                  <a:lnTo>
                    <a:pt x="5200592" y="3427735"/>
                  </a:lnTo>
                  <a:cubicBezTo>
                    <a:pt x="645952" y="3422458"/>
                    <a:pt x="384604" y="3456311"/>
                    <a:pt x="254278" y="3347153"/>
                  </a:cubicBezTo>
                  <a:cubicBezTo>
                    <a:pt x="145767" y="3256268"/>
                    <a:pt x="81795" y="3062957"/>
                    <a:pt x="63030" y="2862758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94150DF-8240-4638-B1CE-2FAE58D6280A}"/>
                </a:ext>
              </a:extLst>
            </p:cNvPr>
            <p:cNvSpPr/>
            <p:nvPr/>
          </p:nvSpPr>
          <p:spPr>
            <a:xfrm>
              <a:off x="1993341" y="148912"/>
              <a:ext cx="5976187" cy="8463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>
                <a:defRPr/>
              </a:pPr>
              <a:r>
                <a:rPr lang="en-US" sz="4900" b="1" spc="-113" dirty="0">
                  <a:solidFill>
                    <a:srgbClr val="233D5D"/>
                  </a:solidFill>
                  <a:latin typeface="Tw Cen MT" panose="020B0602020104020603" pitchFamily="34" charset="0"/>
                </a:rPr>
                <a:t>Dietary Intake Analysis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E599459-6023-4E07-805D-44977EB10A1F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6669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D3F34A-B368-4639-A6CF-033A7B7C4D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240423">
            <a:off x="7955493" y="2610844"/>
            <a:ext cx="6171728" cy="6171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20ED02-F8AE-4BD0-89AD-4B50D5F0D7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94715">
            <a:off x="-4452031" y="-3919289"/>
            <a:ext cx="7535635" cy="7535635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0633" y="611072"/>
            <a:ext cx="7468870" cy="3699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B1B458E-C3A5-42C4-8C41-B4A0A584EF0E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61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004F6-1EC9-4472-BA28-92B334324D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240423">
            <a:off x="7955493" y="2610844"/>
            <a:ext cx="6171728" cy="6171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BCE232-75A6-45E3-9E5F-04FD5C445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94715">
            <a:off x="-4452031" y="-3919289"/>
            <a:ext cx="7535635" cy="7535635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79" y="709263"/>
            <a:ext cx="7482384" cy="3622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DBAEEB9-345B-4A21-9B5D-024E8AF6EFB3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7318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BD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294DFA76-8F4E-405F-ADE7-B8F5D675F843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7050DFFE-82AE-490D-A0C4-FBE26A6F10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240423">
            <a:off x="7955493" y="2610844"/>
            <a:ext cx="6171728" cy="6171728"/>
          </a:xfrm>
          <a:prstGeom prst="rect">
            <a:avLst/>
          </a:prstGeom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874FDF0A-E45A-42C5-82A3-5A327006B6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94715">
            <a:off x="-4452031" y="-3919289"/>
            <a:ext cx="7535635" cy="753563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2998971-71BC-488A-87A6-EFF0B551E2FD}"/>
              </a:ext>
            </a:extLst>
          </p:cNvPr>
          <p:cNvGrpSpPr/>
          <p:nvPr/>
        </p:nvGrpSpPr>
        <p:grpSpPr>
          <a:xfrm>
            <a:off x="1524022" y="145922"/>
            <a:ext cx="6095957" cy="906959"/>
            <a:chOff x="1933456" y="145922"/>
            <a:chExt cx="6095957" cy="906959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0C5A7D37-363D-4537-99AA-53FE9702D1E5}"/>
                </a:ext>
              </a:extLst>
            </p:cNvPr>
            <p:cNvSpPr/>
            <p:nvPr/>
          </p:nvSpPr>
          <p:spPr>
            <a:xfrm>
              <a:off x="1933456" y="145922"/>
              <a:ext cx="6095957" cy="906959"/>
            </a:xfrm>
            <a:custGeom>
              <a:avLst/>
              <a:gdLst/>
              <a:ahLst/>
              <a:cxnLst/>
              <a:rect l="l" t="t" r="r" b="b"/>
              <a:pathLst>
                <a:path w="7248986" h="3456311">
                  <a:moveTo>
                    <a:pt x="63030" y="2862758"/>
                  </a:moveTo>
                  <a:cubicBezTo>
                    <a:pt x="63030" y="2862758"/>
                    <a:pt x="0" y="261619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55913" y="6965"/>
                  </a:cubicBezTo>
                  <a:lnTo>
                    <a:pt x="6355914" y="6965"/>
                  </a:lnTo>
                  <a:cubicBezTo>
                    <a:pt x="6572661" y="16819"/>
                    <a:pt x="6776976" y="36481"/>
                    <a:pt x="6911164" y="101690"/>
                  </a:cubicBezTo>
                  <a:cubicBezTo>
                    <a:pt x="7167210" y="226120"/>
                    <a:pt x="7248986" y="459160"/>
                    <a:pt x="7243498" y="704684"/>
                  </a:cubicBezTo>
                  <a:cubicBezTo>
                    <a:pt x="7243498" y="704684"/>
                    <a:pt x="7200209" y="1013073"/>
                    <a:pt x="7207643" y="1248607"/>
                  </a:cubicBezTo>
                  <a:cubicBezTo>
                    <a:pt x="7214767" y="2604559"/>
                    <a:pt x="7221923" y="2800162"/>
                    <a:pt x="7221923" y="2800162"/>
                  </a:cubicBezTo>
                  <a:cubicBezTo>
                    <a:pt x="7205242" y="3015894"/>
                    <a:pt x="7090598" y="3226506"/>
                    <a:pt x="6893728" y="3338130"/>
                  </a:cubicBezTo>
                  <a:cubicBezTo>
                    <a:pt x="6743377" y="3423379"/>
                    <a:pt x="6545346" y="3438476"/>
                    <a:pt x="5200663" y="3427735"/>
                  </a:cubicBezTo>
                  <a:lnTo>
                    <a:pt x="5200592" y="3427735"/>
                  </a:lnTo>
                  <a:cubicBezTo>
                    <a:pt x="645952" y="3422458"/>
                    <a:pt x="384604" y="3456311"/>
                    <a:pt x="254278" y="3347153"/>
                  </a:cubicBezTo>
                  <a:cubicBezTo>
                    <a:pt x="145767" y="3256268"/>
                    <a:pt x="81795" y="3062957"/>
                    <a:pt x="63030" y="2862758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3C5399E-7323-44DB-9553-C2ACF6945E92}"/>
                </a:ext>
              </a:extLst>
            </p:cNvPr>
            <p:cNvSpPr/>
            <p:nvPr/>
          </p:nvSpPr>
          <p:spPr>
            <a:xfrm>
              <a:off x="2321865" y="148912"/>
              <a:ext cx="5319148" cy="8463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>
                <a:defRPr/>
              </a:pPr>
              <a:r>
                <a:rPr lang="en-US" sz="4900" b="1" spc="-113" dirty="0">
                  <a:solidFill>
                    <a:srgbClr val="233D5D"/>
                  </a:solidFill>
                  <a:latin typeface="Tw Cen MT" panose="020B0602020104020603" pitchFamily="34" charset="0"/>
                </a:rPr>
                <a:t>Educational sessions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151C54D-18C5-4FC1-BF60-2CFC2B4E84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498" y="1624498"/>
            <a:ext cx="3519004" cy="351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81080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BD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BDBCC30B-C1DB-4F65-AB74-BD7A110C98EA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09ACFF1-4CA9-43B6-A164-356177929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240423">
            <a:off x="7955493" y="2610844"/>
            <a:ext cx="6171728" cy="6171728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0B17E1B2-1FDD-4C72-ABCB-4CF66934DA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94715">
            <a:off x="-4642264" y="-4288257"/>
            <a:ext cx="7535635" cy="75356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40D36B7-3745-46E1-A5B4-5A046F4BB854}"/>
              </a:ext>
            </a:extLst>
          </p:cNvPr>
          <p:cNvGrpSpPr/>
          <p:nvPr/>
        </p:nvGrpSpPr>
        <p:grpSpPr>
          <a:xfrm>
            <a:off x="1524022" y="145922"/>
            <a:ext cx="6095957" cy="906959"/>
            <a:chOff x="1933456" y="145922"/>
            <a:chExt cx="6095957" cy="906959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E4EACE65-EFAB-4D3F-9F11-6C8805E70782}"/>
                </a:ext>
              </a:extLst>
            </p:cNvPr>
            <p:cNvSpPr/>
            <p:nvPr/>
          </p:nvSpPr>
          <p:spPr>
            <a:xfrm>
              <a:off x="1933456" y="145922"/>
              <a:ext cx="6095957" cy="906959"/>
            </a:xfrm>
            <a:custGeom>
              <a:avLst/>
              <a:gdLst/>
              <a:ahLst/>
              <a:cxnLst/>
              <a:rect l="l" t="t" r="r" b="b"/>
              <a:pathLst>
                <a:path w="7248986" h="3456311">
                  <a:moveTo>
                    <a:pt x="63030" y="2862758"/>
                  </a:moveTo>
                  <a:cubicBezTo>
                    <a:pt x="63030" y="2862758"/>
                    <a:pt x="0" y="261619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55913" y="6965"/>
                  </a:cubicBezTo>
                  <a:lnTo>
                    <a:pt x="6355914" y="6965"/>
                  </a:lnTo>
                  <a:cubicBezTo>
                    <a:pt x="6572661" y="16819"/>
                    <a:pt x="6776976" y="36481"/>
                    <a:pt x="6911164" y="101690"/>
                  </a:cubicBezTo>
                  <a:cubicBezTo>
                    <a:pt x="7167210" y="226120"/>
                    <a:pt x="7248986" y="459160"/>
                    <a:pt x="7243498" y="704684"/>
                  </a:cubicBezTo>
                  <a:cubicBezTo>
                    <a:pt x="7243498" y="704684"/>
                    <a:pt x="7200209" y="1013073"/>
                    <a:pt x="7207643" y="1248607"/>
                  </a:cubicBezTo>
                  <a:cubicBezTo>
                    <a:pt x="7214767" y="2604559"/>
                    <a:pt x="7221923" y="2800162"/>
                    <a:pt x="7221923" y="2800162"/>
                  </a:cubicBezTo>
                  <a:cubicBezTo>
                    <a:pt x="7205242" y="3015894"/>
                    <a:pt x="7090598" y="3226506"/>
                    <a:pt x="6893728" y="3338130"/>
                  </a:cubicBezTo>
                  <a:cubicBezTo>
                    <a:pt x="6743377" y="3423379"/>
                    <a:pt x="6545346" y="3438476"/>
                    <a:pt x="5200663" y="3427735"/>
                  </a:cubicBezTo>
                  <a:lnTo>
                    <a:pt x="5200592" y="3427735"/>
                  </a:lnTo>
                  <a:cubicBezTo>
                    <a:pt x="645952" y="3422458"/>
                    <a:pt x="384604" y="3456311"/>
                    <a:pt x="254278" y="3347153"/>
                  </a:cubicBezTo>
                  <a:cubicBezTo>
                    <a:pt x="145767" y="3256268"/>
                    <a:pt x="81795" y="3062957"/>
                    <a:pt x="63030" y="2862758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A41549-9FEA-4CB9-96EB-FBA336158536}"/>
                </a:ext>
              </a:extLst>
            </p:cNvPr>
            <p:cNvSpPr/>
            <p:nvPr/>
          </p:nvSpPr>
          <p:spPr>
            <a:xfrm>
              <a:off x="2321865" y="148912"/>
              <a:ext cx="5319148" cy="8463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>
                <a:defRPr/>
              </a:pPr>
              <a:r>
                <a:rPr lang="en-US" sz="4900" b="1" spc="-113" dirty="0">
                  <a:solidFill>
                    <a:srgbClr val="233D5D"/>
                  </a:solidFill>
                  <a:latin typeface="Tw Cen MT" panose="020B0602020104020603" pitchFamily="34" charset="0"/>
                </a:rPr>
                <a:t>Educational sessions</a:t>
              </a:r>
            </a:p>
          </p:txBody>
        </p:sp>
      </p:grpSp>
      <p:pic>
        <p:nvPicPr>
          <p:cNvPr id="20" name="Picture 3">
            <a:extLst>
              <a:ext uri="{FF2B5EF4-FFF2-40B4-BE49-F238E27FC236}">
                <a16:creationId xmlns:a16="http://schemas.microsoft.com/office/drawing/2014/main" id="{57D6C023-BE74-4AB7-A83C-7B8B1FB1B5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244988">
            <a:off x="3660024" y="-1075711"/>
            <a:ext cx="1823952" cy="607984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D3AF937-D361-42D8-9B7F-5FDD0895F50A}"/>
              </a:ext>
            </a:extLst>
          </p:cNvPr>
          <p:cNvSpPr/>
          <p:nvPr/>
        </p:nvSpPr>
        <p:spPr>
          <a:xfrm>
            <a:off x="2060851" y="1284636"/>
            <a:ext cx="5022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83"/>
            <a:r>
              <a:rPr lang="en-US" sz="3200" b="1" kern="0" spc="-15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We were divided into 3 groups</a:t>
            </a:r>
          </a:p>
          <a:p>
            <a:pPr algn="ctr" defTabSz="913583"/>
            <a:r>
              <a:rPr lang="en-US" sz="3200" b="1" kern="0" spc="-15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 for a period of 1 month</a:t>
            </a:r>
          </a:p>
          <a:p>
            <a:pPr algn="ctr" defTabSz="913583"/>
            <a:r>
              <a:rPr lang="en-US" sz="3200" b="1" kern="0" spc="-15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on a weekly basis</a:t>
            </a: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44DC348C-D907-4141-85A6-151034EA69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44293" y="2830927"/>
            <a:ext cx="2409736" cy="230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04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BD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BDBCC30B-C1DB-4F65-AB74-BD7A110C98EA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09ACFF1-4CA9-43B6-A164-356177929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240423">
            <a:off x="7955493" y="2610844"/>
            <a:ext cx="6171728" cy="6171728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0B17E1B2-1FDD-4C72-ABCB-4CF66934DA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94715">
            <a:off x="-4642264" y="-4288257"/>
            <a:ext cx="7535635" cy="75356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40D36B7-3745-46E1-A5B4-5A046F4BB854}"/>
              </a:ext>
            </a:extLst>
          </p:cNvPr>
          <p:cNvGrpSpPr/>
          <p:nvPr/>
        </p:nvGrpSpPr>
        <p:grpSpPr>
          <a:xfrm>
            <a:off x="1524022" y="145922"/>
            <a:ext cx="6095957" cy="906959"/>
            <a:chOff x="1933456" y="145922"/>
            <a:chExt cx="6095957" cy="906959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E4EACE65-EFAB-4D3F-9F11-6C8805E70782}"/>
                </a:ext>
              </a:extLst>
            </p:cNvPr>
            <p:cNvSpPr/>
            <p:nvPr/>
          </p:nvSpPr>
          <p:spPr>
            <a:xfrm>
              <a:off x="1933456" y="145922"/>
              <a:ext cx="6095957" cy="906959"/>
            </a:xfrm>
            <a:custGeom>
              <a:avLst/>
              <a:gdLst/>
              <a:ahLst/>
              <a:cxnLst/>
              <a:rect l="l" t="t" r="r" b="b"/>
              <a:pathLst>
                <a:path w="7248986" h="3456311">
                  <a:moveTo>
                    <a:pt x="63030" y="2862758"/>
                  </a:moveTo>
                  <a:cubicBezTo>
                    <a:pt x="63030" y="2862758"/>
                    <a:pt x="0" y="261619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55913" y="6965"/>
                  </a:cubicBezTo>
                  <a:lnTo>
                    <a:pt x="6355914" y="6965"/>
                  </a:lnTo>
                  <a:cubicBezTo>
                    <a:pt x="6572661" y="16819"/>
                    <a:pt x="6776976" y="36481"/>
                    <a:pt x="6911164" y="101690"/>
                  </a:cubicBezTo>
                  <a:cubicBezTo>
                    <a:pt x="7167210" y="226120"/>
                    <a:pt x="7248986" y="459160"/>
                    <a:pt x="7243498" y="704684"/>
                  </a:cubicBezTo>
                  <a:cubicBezTo>
                    <a:pt x="7243498" y="704684"/>
                    <a:pt x="7200209" y="1013073"/>
                    <a:pt x="7207643" y="1248607"/>
                  </a:cubicBezTo>
                  <a:cubicBezTo>
                    <a:pt x="7214767" y="2604559"/>
                    <a:pt x="7221923" y="2800162"/>
                    <a:pt x="7221923" y="2800162"/>
                  </a:cubicBezTo>
                  <a:cubicBezTo>
                    <a:pt x="7205242" y="3015894"/>
                    <a:pt x="7090598" y="3226506"/>
                    <a:pt x="6893728" y="3338130"/>
                  </a:cubicBezTo>
                  <a:cubicBezTo>
                    <a:pt x="6743377" y="3423379"/>
                    <a:pt x="6545346" y="3438476"/>
                    <a:pt x="5200663" y="3427735"/>
                  </a:cubicBezTo>
                  <a:lnTo>
                    <a:pt x="5200592" y="3427735"/>
                  </a:lnTo>
                  <a:cubicBezTo>
                    <a:pt x="645952" y="3422458"/>
                    <a:pt x="384604" y="3456311"/>
                    <a:pt x="254278" y="3347153"/>
                  </a:cubicBezTo>
                  <a:cubicBezTo>
                    <a:pt x="145767" y="3256268"/>
                    <a:pt x="81795" y="3062957"/>
                    <a:pt x="63030" y="2862758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A41549-9FEA-4CB9-96EB-FBA336158536}"/>
                </a:ext>
              </a:extLst>
            </p:cNvPr>
            <p:cNvSpPr/>
            <p:nvPr/>
          </p:nvSpPr>
          <p:spPr>
            <a:xfrm>
              <a:off x="2321865" y="148912"/>
              <a:ext cx="5319148" cy="8463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>
                <a:defRPr/>
              </a:pPr>
              <a:r>
                <a:rPr lang="en-US" sz="4900" b="1" spc="-113" dirty="0">
                  <a:solidFill>
                    <a:srgbClr val="233D5D"/>
                  </a:solidFill>
                  <a:latin typeface="Tw Cen MT" panose="020B0602020104020603" pitchFamily="34" charset="0"/>
                </a:rPr>
                <a:t>Educational sessions</a:t>
              </a:r>
            </a:p>
          </p:txBody>
        </p:sp>
      </p:grpSp>
      <p:pic>
        <p:nvPicPr>
          <p:cNvPr id="20" name="Picture 3">
            <a:extLst>
              <a:ext uri="{FF2B5EF4-FFF2-40B4-BE49-F238E27FC236}">
                <a16:creationId xmlns:a16="http://schemas.microsoft.com/office/drawing/2014/main" id="{57D6C023-BE74-4AB7-A83C-7B8B1FB1B5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244988">
            <a:off x="3978037" y="-1271946"/>
            <a:ext cx="1186606" cy="607984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D3AF937-D361-42D8-9B7F-5FDD0895F50A}"/>
              </a:ext>
            </a:extLst>
          </p:cNvPr>
          <p:cNvSpPr/>
          <p:nvPr/>
        </p:nvSpPr>
        <p:spPr>
          <a:xfrm>
            <a:off x="2060851" y="1284636"/>
            <a:ext cx="50222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83"/>
            <a:r>
              <a:rPr lang="en-US" sz="3200" b="1" kern="0" spc="-15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We chose the topics according to the mother’s needs 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F1FB2B89-4398-40E5-80C7-19FDB1BFD7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244988">
            <a:off x="4126466" y="705200"/>
            <a:ext cx="1186606" cy="607984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155B334-3DF9-4409-A44F-5E7CE99FB503}"/>
              </a:ext>
            </a:extLst>
          </p:cNvPr>
          <p:cNvSpPr/>
          <p:nvPr/>
        </p:nvSpPr>
        <p:spPr>
          <a:xfrm>
            <a:off x="2209280" y="3261782"/>
            <a:ext cx="50222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83"/>
            <a:r>
              <a:rPr lang="en-US" sz="2800" b="1" kern="0" spc="-15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 We constructed simple educational messages in simple words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43E763-286C-4D0F-B0E3-8483B5CA18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87" y="1627988"/>
            <a:ext cx="1467732" cy="146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18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BD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BDBCC30B-C1DB-4F65-AB74-BD7A110C98EA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09ACFF1-4CA9-43B6-A164-356177929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240423">
            <a:off x="7955493" y="2610844"/>
            <a:ext cx="6171728" cy="6171728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0B17E1B2-1FDD-4C72-ABCB-4CF66934DA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94715">
            <a:off x="-4642264" y="-4288257"/>
            <a:ext cx="7535635" cy="75356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40D36B7-3745-46E1-A5B4-5A046F4BB854}"/>
              </a:ext>
            </a:extLst>
          </p:cNvPr>
          <p:cNvGrpSpPr/>
          <p:nvPr/>
        </p:nvGrpSpPr>
        <p:grpSpPr>
          <a:xfrm>
            <a:off x="1524022" y="145922"/>
            <a:ext cx="6095957" cy="906959"/>
            <a:chOff x="1933456" y="145922"/>
            <a:chExt cx="6095957" cy="906959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E4EACE65-EFAB-4D3F-9F11-6C8805E70782}"/>
                </a:ext>
              </a:extLst>
            </p:cNvPr>
            <p:cNvSpPr/>
            <p:nvPr/>
          </p:nvSpPr>
          <p:spPr>
            <a:xfrm>
              <a:off x="1933456" y="145922"/>
              <a:ext cx="6095957" cy="906959"/>
            </a:xfrm>
            <a:custGeom>
              <a:avLst/>
              <a:gdLst/>
              <a:ahLst/>
              <a:cxnLst/>
              <a:rect l="l" t="t" r="r" b="b"/>
              <a:pathLst>
                <a:path w="7248986" h="3456311">
                  <a:moveTo>
                    <a:pt x="63030" y="2862758"/>
                  </a:moveTo>
                  <a:cubicBezTo>
                    <a:pt x="63030" y="2862758"/>
                    <a:pt x="0" y="261619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55913" y="6965"/>
                  </a:cubicBezTo>
                  <a:lnTo>
                    <a:pt x="6355914" y="6965"/>
                  </a:lnTo>
                  <a:cubicBezTo>
                    <a:pt x="6572661" y="16819"/>
                    <a:pt x="6776976" y="36481"/>
                    <a:pt x="6911164" y="101690"/>
                  </a:cubicBezTo>
                  <a:cubicBezTo>
                    <a:pt x="7167210" y="226120"/>
                    <a:pt x="7248986" y="459160"/>
                    <a:pt x="7243498" y="704684"/>
                  </a:cubicBezTo>
                  <a:cubicBezTo>
                    <a:pt x="7243498" y="704684"/>
                    <a:pt x="7200209" y="1013073"/>
                    <a:pt x="7207643" y="1248607"/>
                  </a:cubicBezTo>
                  <a:cubicBezTo>
                    <a:pt x="7214767" y="2604559"/>
                    <a:pt x="7221923" y="2800162"/>
                    <a:pt x="7221923" y="2800162"/>
                  </a:cubicBezTo>
                  <a:cubicBezTo>
                    <a:pt x="7205242" y="3015894"/>
                    <a:pt x="7090598" y="3226506"/>
                    <a:pt x="6893728" y="3338130"/>
                  </a:cubicBezTo>
                  <a:cubicBezTo>
                    <a:pt x="6743377" y="3423379"/>
                    <a:pt x="6545346" y="3438476"/>
                    <a:pt x="5200663" y="3427735"/>
                  </a:cubicBezTo>
                  <a:lnTo>
                    <a:pt x="5200592" y="3427735"/>
                  </a:lnTo>
                  <a:cubicBezTo>
                    <a:pt x="645952" y="3422458"/>
                    <a:pt x="384604" y="3456311"/>
                    <a:pt x="254278" y="3347153"/>
                  </a:cubicBezTo>
                  <a:cubicBezTo>
                    <a:pt x="145767" y="3256268"/>
                    <a:pt x="81795" y="3062957"/>
                    <a:pt x="63030" y="2862758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A41549-9FEA-4CB9-96EB-FBA336158536}"/>
                </a:ext>
              </a:extLst>
            </p:cNvPr>
            <p:cNvSpPr/>
            <p:nvPr/>
          </p:nvSpPr>
          <p:spPr>
            <a:xfrm>
              <a:off x="2321865" y="148912"/>
              <a:ext cx="5319148" cy="8463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>
                <a:defRPr/>
              </a:pPr>
              <a:r>
                <a:rPr lang="en-US" sz="4900" b="1" spc="-113" dirty="0">
                  <a:solidFill>
                    <a:srgbClr val="233D5D"/>
                  </a:solidFill>
                  <a:latin typeface="Tw Cen MT" panose="020B0602020104020603" pitchFamily="34" charset="0"/>
                </a:rPr>
                <a:t>Educational sessions</a:t>
              </a:r>
            </a:p>
          </p:txBody>
        </p:sp>
      </p:grpSp>
      <p:pic>
        <p:nvPicPr>
          <p:cNvPr id="20" name="Picture 3">
            <a:extLst>
              <a:ext uri="{FF2B5EF4-FFF2-40B4-BE49-F238E27FC236}">
                <a16:creationId xmlns:a16="http://schemas.microsoft.com/office/drawing/2014/main" id="{57D6C023-BE74-4AB7-A83C-7B8B1FB1B5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244988">
            <a:off x="3978037" y="-1271946"/>
            <a:ext cx="1186606" cy="607984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D3AF937-D361-42D8-9B7F-5FDD0895F50A}"/>
              </a:ext>
            </a:extLst>
          </p:cNvPr>
          <p:cNvSpPr/>
          <p:nvPr/>
        </p:nvSpPr>
        <p:spPr>
          <a:xfrm>
            <a:off x="2060851" y="1284636"/>
            <a:ext cx="50222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83"/>
            <a:r>
              <a:rPr lang="en-US" sz="3200" b="1" kern="0" spc="-15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We used </a:t>
            </a:r>
          </a:p>
          <a:p>
            <a:pPr algn="ctr" defTabSz="913583"/>
            <a:r>
              <a:rPr lang="en-US" sz="3200" b="1" kern="0" spc="-15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data show, posters &amp; flyers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55E710-3037-447C-B1C6-23E4473D7B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83" y="2497704"/>
            <a:ext cx="2529107" cy="252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43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3">
            <a:extLst>
              <a:ext uri="{FF2B5EF4-FFF2-40B4-BE49-F238E27FC236}">
                <a16:creationId xmlns:a16="http://schemas.microsoft.com/office/drawing/2014/main" id="{0A325441-8B48-41AC-A1F9-C2FCE54AF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44437">
            <a:off x="578510" y="155910"/>
            <a:ext cx="4655310" cy="5337906"/>
          </a:xfrm>
          <a:prstGeom prst="rect">
            <a:avLst/>
          </a:prstGeom>
        </p:spPr>
      </p:pic>
      <p:sp>
        <p:nvSpPr>
          <p:cNvPr id="68" name="Freeform 7">
            <a:extLst>
              <a:ext uri="{FF2B5EF4-FFF2-40B4-BE49-F238E27FC236}">
                <a16:creationId xmlns:a16="http://schemas.microsoft.com/office/drawing/2014/main" id="{5AC58CDE-D57F-487E-852B-1EFB65449218}"/>
              </a:ext>
            </a:extLst>
          </p:cNvPr>
          <p:cNvSpPr/>
          <p:nvPr/>
        </p:nvSpPr>
        <p:spPr>
          <a:xfrm rot="20773814">
            <a:off x="3778817" y="165236"/>
            <a:ext cx="1916285" cy="934841"/>
          </a:xfrm>
          <a:custGeom>
            <a:avLst/>
            <a:gdLst/>
            <a:ahLst/>
            <a:cxnLst/>
            <a:rect l="l" t="t" r="r" b="b"/>
            <a:pathLst>
              <a:path w="7248986" h="3456311">
                <a:moveTo>
                  <a:pt x="63030" y="2862758"/>
                </a:moveTo>
                <a:cubicBezTo>
                  <a:pt x="63030" y="2862758"/>
                  <a:pt x="0" y="2616193"/>
                  <a:pt x="10218" y="1214762"/>
                </a:cubicBezTo>
                <a:cubicBezTo>
                  <a:pt x="18651" y="990971"/>
                  <a:pt x="65033" y="645332"/>
                  <a:pt x="65033" y="645332"/>
                </a:cubicBezTo>
                <a:cubicBezTo>
                  <a:pt x="82233" y="502466"/>
                  <a:pt x="56685" y="337866"/>
                  <a:pt x="181385" y="223925"/>
                </a:cubicBezTo>
                <a:cubicBezTo>
                  <a:pt x="346794" y="72788"/>
                  <a:pt x="621643" y="0"/>
                  <a:pt x="6355913" y="6965"/>
                </a:cubicBezTo>
                <a:lnTo>
                  <a:pt x="6355914" y="6965"/>
                </a:lnTo>
                <a:cubicBezTo>
                  <a:pt x="6572661" y="16819"/>
                  <a:pt x="6776976" y="36481"/>
                  <a:pt x="6911164" y="101690"/>
                </a:cubicBezTo>
                <a:cubicBezTo>
                  <a:pt x="7167210" y="226120"/>
                  <a:pt x="7248986" y="459160"/>
                  <a:pt x="7243498" y="704684"/>
                </a:cubicBezTo>
                <a:cubicBezTo>
                  <a:pt x="7243498" y="704684"/>
                  <a:pt x="7200209" y="1013073"/>
                  <a:pt x="7207643" y="1248607"/>
                </a:cubicBezTo>
                <a:cubicBezTo>
                  <a:pt x="7214767" y="2604559"/>
                  <a:pt x="7221923" y="2800162"/>
                  <a:pt x="7221923" y="2800162"/>
                </a:cubicBezTo>
                <a:cubicBezTo>
                  <a:pt x="7205242" y="3015894"/>
                  <a:pt x="7090598" y="3226506"/>
                  <a:pt x="6893728" y="3338130"/>
                </a:cubicBezTo>
                <a:cubicBezTo>
                  <a:pt x="6743377" y="3423379"/>
                  <a:pt x="6545346" y="3438476"/>
                  <a:pt x="5200663" y="3427735"/>
                </a:cubicBezTo>
                <a:lnTo>
                  <a:pt x="5200592" y="3427735"/>
                </a:lnTo>
                <a:cubicBezTo>
                  <a:pt x="645952" y="3422458"/>
                  <a:pt x="384604" y="3456311"/>
                  <a:pt x="254278" y="3347153"/>
                </a:cubicBezTo>
                <a:cubicBezTo>
                  <a:pt x="145767" y="3256268"/>
                  <a:pt x="81795" y="3062957"/>
                  <a:pt x="63030" y="286275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id="{6915A8F2-41B1-4DC6-9BE9-FFF91B0351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974868">
            <a:off x="6125418" y="1290109"/>
            <a:ext cx="4544211" cy="4544211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E9FDD555-B16A-42F6-83B9-12EC81F6C5C4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03DD7C5-746B-44B2-9B31-29BA31F36F34}"/>
              </a:ext>
            </a:extLst>
          </p:cNvPr>
          <p:cNvSpPr/>
          <p:nvPr/>
        </p:nvSpPr>
        <p:spPr>
          <a:xfrm>
            <a:off x="512792" y="3123133"/>
            <a:ext cx="47749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83"/>
            <a:r>
              <a:rPr lang="en-GB" sz="3200" b="1" kern="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Women’s health is a reflection of </a:t>
            </a:r>
          </a:p>
          <a:p>
            <a:pPr algn="ctr" defTabSz="913583"/>
            <a:r>
              <a:rPr lang="en-GB" sz="3200" b="1" kern="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society’s health.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9215301-C192-498D-ACD1-26C3839E628F}"/>
              </a:ext>
            </a:extLst>
          </p:cNvPr>
          <p:cNvSpPr/>
          <p:nvPr/>
        </p:nvSpPr>
        <p:spPr>
          <a:xfrm>
            <a:off x="0" y="1562100"/>
            <a:ext cx="52877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83"/>
            <a:r>
              <a:rPr lang="en-GB" sz="3200" b="1" kern="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Healthy females are the cornerstone of healthy societies</a:t>
            </a:r>
            <a:r>
              <a:rPr lang="en-US" sz="3200" b="1" kern="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.</a:t>
            </a:r>
            <a:endParaRPr lang="en-GB" sz="3200" b="1" kern="0" dirty="0">
              <a:solidFill>
                <a:srgbClr val="233D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Sultan normal" pitchFamily="2" charset="-78"/>
            </a:endParaRPr>
          </a:p>
        </p:txBody>
      </p:sp>
      <p:pic>
        <p:nvPicPr>
          <p:cNvPr id="60" name="Picture 3">
            <a:extLst>
              <a:ext uri="{FF2B5EF4-FFF2-40B4-BE49-F238E27FC236}">
                <a16:creationId xmlns:a16="http://schemas.microsoft.com/office/drawing/2014/main" id="{6BBF5F99-2314-418D-9381-5776039474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-2417326" y="-2648630"/>
            <a:ext cx="5198482" cy="5198482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60E60672-50B3-4F29-9DAE-A394C5347F8F}"/>
              </a:ext>
            </a:extLst>
          </p:cNvPr>
          <p:cNvSpPr/>
          <p:nvPr/>
        </p:nvSpPr>
        <p:spPr>
          <a:xfrm rot="20899578">
            <a:off x="4128888" y="143420"/>
            <a:ext cx="1303242" cy="846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900" b="1" spc="-113" dirty="0">
                <a:solidFill>
                  <a:srgbClr val="233D5D"/>
                </a:solidFill>
                <a:latin typeface="Tw Cen MT" panose="020B0602020104020603" pitchFamily="34" charset="0"/>
              </a:rPr>
              <a:t>Intro</a:t>
            </a:r>
            <a:endParaRPr lang="x-none" sz="4900" b="1" spc="-113" dirty="0">
              <a:solidFill>
                <a:srgbClr val="233D5D"/>
              </a:solidFill>
              <a:latin typeface="Tw Cen MT" panose="020B0602020104020603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4185CA0A-5DE3-43AA-86A2-C9282D5727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886835" y="1065733"/>
            <a:ext cx="3321766" cy="411480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C569346-1460-4B58-A246-756C1C3968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363186">
            <a:off x="7231133" y="-3375139"/>
            <a:ext cx="7138484" cy="411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3C4AF8-2D00-4A05-BB09-0FD2AF8E9C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90" y="981075"/>
            <a:ext cx="348615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76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BD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390" y="121188"/>
            <a:ext cx="4176884" cy="487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7" y="121186"/>
            <a:ext cx="4483865" cy="4759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C19C206-ED5D-4EEA-B5C2-47895D8F365F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3456110"/>
      </p:ext>
    </p:extLst>
  </p:cSld>
  <p:clrMapOvr>
    <a:masterClrMapping/>
  </p:clrMapOvr>
  <p:transition spd="slow" advClick="0" advTm="1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BD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399" y="242376"/>
            <a:ext cx="4628573" cy="463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5" y="122113"/>
            <a:ext cx="3949576" cy="502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2689BBC-FDAE-4E99-BB42-503A75C6AEC2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484681"/>
      </p:ext>
    </p:extLst>
  </p:cSld>
  <p:clrMapOvr>
    <a:masterClrMapping/>
  </p:clrMapOvr>
  <p:transition spd="slow" advClick="0" advTm="1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BD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FA7078CE-6E1D-44C1-A3E2-8C74B73F52C4}"/>
              </a:ext>
            </a:extLst>
          </p:cNvPr>
          <p:cNvGrpSpPr/>
          <p:nvPr/>
        </p:nvGrpSpPr>
        <p:grpSpPr>
          <a:xfrm>
            <a:off x="3319238" y="145006"/>
            <a:ext cx="2909681" cy="906959"/>
            <a:chOff x="1933456" y="145922"/>
            <a:chExt cx="6095957" cy="906959"/>
          </a:xfrm>
        </p:grpSpPr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68D66247-88DC-4EAC-A3B1-DA1252D99E95}"/>
                </a:ext>
              </a:extLst>
            </p:cNvPr>
            <p:cNvSpPr/>
            <p:nvPr/>
          </p:nvSpPr>
          <p:spPr>
            <a:xfrm>
              <a:off x="1933456" y="145922"/>
              <a:ext cx="6095957" cy="906959"/>
            </a:xfrm>
            <a:custGeom>
              <a:avLst/>
              <a:gdLst/>
              <a:ahLst/>
              <a:cxnLst/>
              <a:rect l="l" t="t" r="r" b="b"/>
              <a:pathLst>
                <a:path w="7248986" h="3456311">
                  <a:moveTo>
                    <a:pt x="63030" y="2862758"/>
                  </a:moveTo>
                  <a:cubicBezTo>
                    <a:pt x="63030" y="2862758"/>
                    <a:pt x="0" y="261619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55913" y="6965"/>
                  </a:cubicBezTo>
                  <a:lnTo>
                    <a:pt x="6355914" y="6965"/>
                  </a:lnTo>
                  <a:cubicBezTo>
                    <a:pt x="6572661" y="16819"/>
                    <a:pt x="6776976" y="36481"/>
                    <a:pt x="6911164" y="101690"/>
                  </a:cubicBezTo>
                  <a:cubicBezTo>
                    <a:pt x="7167210" y="226120"/>
                    <a:pt x="7248986" y="459160"/>
                    <a:pt x="7243498" y="704684"/>
                  </a:cubicBezTo>
                  <a:cubicBezTo>
                    <a:pt x="7243498" y="704684"/>
                    <a:pt x="7200209" y="1013073"/>
                    <a:pt x="7207643" y="1248607"/>
                  </a:cubicBezTo>
                  <a:cubicBezTo>
                    <a:pt x="7214767" y="2604559"/>
                    <a:pt x="7221923" y="2800162"/>
                    <a:pt x="7221923" y="2800162"/>
                  </a:cubicBezTo>
                  <a:cubicBezTo>
                    <a:pt x="7205242" y="3015894"/>
                    <a:pt x="7090598" y="3226506"/>
                    <a:pt x="6893728" y="3338130"/>
                  </a:cubicBezTo>
                  <a:cubicBezTo>
                    <a:pt x="6743377" y="3423379"/>
                    <a:pt x="6545346" y="3438476"/>
                    <a:pt x="5200663" y="3427735"/>
                  </a:cubicBezTo>
                  <a:lnTo>
                    <a:pt x="5200592" y="3427735"/>
                  </a:lnTo>
                  <a:cubicBezTo>
                    <a:pt x="645952" y="3422458"/>
                    <a:pt x="384604" y="3456311"/>
                    <a:pt x="254278" y="3347153"/>
                  </a:cubicBezTo>
                  <a:cubicBezTo>
                    <a:pt x="145767" y="3256268"/>
                    <a:pt x="81795" y="3062957"/>
                    <a:pt x="63030" y="2862758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A6129BD-9436-4E0D-A6FB-7511E8E09BE3}"/>
                </a:ext>
              </a:extLst>
            </p:cNvPr>
            <p:cNvSpPr/>
            <p:nvPr/>
          </p:nvSpPr>
          <p:spPr>
            <a:xfrm>
              <a:off x="3546940" y="148912"/>
              <a:ext cx="2868991" cy="8463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>
                <a:defRPr/>
              </a:pPr>
              <a:r>
                <a:rPr lang="en-US" sz="4900" b="1" spc="-113" dirty="0">
                  <a:solidFill>
                    <a:srgbClr val="233D5D"/>
                  </a:solidFill>
                  <a:latin typeface="Tw Cen MT" panose="020B0602020104020603" pitchFamily="34" charset="0"/>
                </a:rPr>
                <a:t>Our topics </a:t>
              </a:r>
            </a:p>
          </p:txBody>
        </p:sp>
      </p:grpSp>
      <p:pic>
        <p:nvPicPr>
          <p:cNvPr id="51" name="Picture 2">
            <a:extLst>
              <a:ext uri="{FF2B5EF4-FFF2-40B4-BE49-F238E27FC236}">
                <a16:creationId xmlns:a16="http://schemas.microsoft.com/office/drawing/2014/main" id="{16F63E1A-FD86-46B7-B4F3-64EFF14F47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240423">
            <a:off x="8082159" y="3093118"/>
            <a:ext cx="6171728" cy="6171728"/>
          </a:xfrm>
          <a:prstGeom prst="rect">
            <a:avLst/>
          </a:prstGeom>
        </p:spPr>
      </p:pic>
      <p:pic>
        <p:nvPicPr>
          <p:cNvPr id="52" name="Picture 3">
            <a:extLst>
              <a:ext uri="{FF2B5EF4-FFF2-40B4-BE49-F238E27FC236}">
                <a16:creationId xmlns:a16="http://schemas.microsoft.com/office/drawing/2014/main" id="{8E74507A-BD0E-408B-809A-A0661A6A3B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94715">
            <a:off x="-3888014" y="-4324354"/>
            <a:ext cx="7535635" cy="7535635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70169FC6-F518-43FE-8CA8-233CCA3CC787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7210E86-FF49-45B5-A3F3-B36BA31D3283}"/>
              </a:ext>
            </a:extLst>
          </p:cNvPr>
          <p:cNvGrpSpPr/>
          <p:nvPr/>
        </p:nvGrpSpPr>
        <p:grpSpPr>
          <a:xfrm>
            <a:off x="866325" y="1068509"/>
            <a:ext cx="7268956" cy="624519"/>
            <a:chOff x="2645612" y="4595513"/>
            <a:chExt cx="10650934" cy="915085"/>
          </a:xfrm>
        </p:grpSpPr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5D090B40-3D58-4D47-9717-43C643EB3EDE}"/>
                </a:ext>
              </a:extLst>
            </p:cNvPr>
            <p:cNvSpPr/>
            <p:nvPr/>
          </p:nvSpPr>
          <p:spPr>
            <a:xfrm rot="16200000">
              <a:off x="3057966" y="4719229"/>
              <a:ext cx="379015" cy="1203724"/>
            </a:xfrm>
            <a:prstGeom prst="triangle">
              <a:avLst/>
            </a:prstGeom>
            <a:gradFill flip="none" rotWithShape="1">
              <a:gsLst>
                <a:gs pos="3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</a:ln>
            <a:effectLst>
              <a:softEdge rad="31750"/>
            </a:effectLst>
          </p:spPr>
          <p:txBody>
            <a:bodyPr rtlCol="1" anchor="ctr"/>
            <a:lstStyle/>
            <a:p>
              <a:pPr algn="ctr">
                <a:defRPr/>
              </a:pPr>
              <a:endParaRPr lang="ar-EG" b="1" kern="0">
                <a:solidFill>
                  <a:srgbClr val="233D5D"/>
                </a:solidFill>
                <a:latin typeface="Tw Cen MT" panose="020B0602020104020603" pitchFamily="34" charset="0"/>
                <a:ea typeface="微软雅黑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4685E2E-6FB8-4E09-BB7E-5540B8FC3758}"/>
                </a:ext>
              </a:extLst>
            </p:cNvPr>
            <p:cNvGrpSpPr/>
            <p:nvPr/>
          </p:nvGrpSpPr>
          <p:grpSpPr>
            <a:xfrm>
              <a:off x="2964326" y="4595513"/>
              <a:ext cx="10332220" cy="866242"/>
              <a:chOff x="790473" y="2926940"/>
              <a:chExt cx="10332220" cy="728141"/>
            </a:xfrm>
            <a:effectLst>
              <a:outerShdw blurRad="330200" dist="317500" dir="5400000" sx="90000" sy="-19000" rotWithShape="0">
                <a:prstClr val="black">
                  <a:alpha val="6000"/>
                </a:prstClr>
              </a:outerShdw>
            </a:effectLst>
          </p:grpSpPr>
          <p:sp>
            <p:nvSpPr>
              <p:cNvPr id="58" name="Rectangle 3">
                <a:extLst>
                  <a:ext uri="{FF2B5EF4-FFF2-40B4-BE49-F238E27FC236}">
                    <a16:creationId xmlns:a16="http://schemas.microsoft.com/office/drawing/2014/main" id="{067E1DE5-9C7A-41E3-8AB7-79B3D0E51295}"/>
                  </a:ext>
                </a:extLst>
              </p:cNvPr>
              <p:cNvSpPr/>
              <p:nvPr/>
            </p:nvSpPr>
            <p:spPr>
              <a:xfrm>
                <a:off x="790473" y="2926940"/>
                <a:ext cx="848241" cy="604435"/>
              </a:xfrm>
              <a:custGeom>
                <a:avLst/>
                <a:gdLst>
                  <a:gd name="connsiteX0" fmla="*/ 0 w 637568"/>
                  <a:gd name="connsiteY0" fmla="*/ 0 h 622800"/>
                  <a:gd name="connsiteX1" fmla="*/ 637568 w 637568"/>
                  <a:gd name="connsiteY1" fmla="*/ 0 h 622800"/>
                  <a:gd name="connsiteX2" fmla="*/ 637568 w 637568"/>
                  <a:gd name="connsiteY2" fmla="*/ 622800 h 622800"/>
                  <a:gd name="connsiteX3" fmla="*/ 0 w 637568"/>
                  <a:gd name="connsiteY3" fmla="*/ 622800 h 622800"/>
                  <a:gd name="connsiteX4" fmla="*/ 0 w 637568"/>
                  <a:gd name="connsiteY4" fmla="*/ 0 h 622800"/>
                  <a:gd name="connsiteX0" fmla="*/ 0 w 683288"/>
                  <a:gd name="connsiteY0" fmla="*/ 106680 h 622800"/>
                  <a:gd name="connsiteX1" fmla="*/ 683288 w 683288"/>
                  <a:gd name="connsiteY1" fmla="*/ 0 h 622800"/>
                  <a:gd name="connsiteX2" fmla="*/ 683288 w 683288"/>
                  <a:gd name="connsiteY2" fmla="*/ 622800 h 622800"/>
                  <a:gd name="connsiteX3" fmla="*/ 45720 w 683288"/>
                  <a:gd name="connsiteY3" fmla="*/ 622800 h 622800"/>
                  <a:gd name="connsiteX4" fmla="*/ 0 w 683288"/>
                  <a:gd name="connsiteY4" fmla="*/ 106680 h 622800"/>
                  <a:gd name="connsiteX0" fmla="*/ 0 w 683288"/>
                  <a:gd name="connsiteY0" fmla="*/ 106680 h 767580"/>
                  <a:gd name="connsiteX1" fmla="*/ 683288 w 683288"/>
                  <a:gd name="connsiteY1" fmla="*/ 0 h 767580"/>
                  <a:gd name="connsiteX2" fmla="*/ 683288 w 683288"/>
                  <a:gd name="connsiteY2" fmla="*/ 622800 h 767580"/>
                  <a:gd name="connsiteX3" fmla="*/ 30480 w 683288"/>
                  <a:gd name="connsiteY3" fmla="*/ 767580 h 767580"/>
                  <a:gd name="connsiteX4" fmla="*/ 0 w 683288"/>
                  <a:gd name="connsiteY4" fmla="*/ 106680 h 767580"/>
                  <a:gd name="connsiteX0" fmla="*/ 0 w 683288"/>
                  <a:gd name="connsiteY0" fmla="*/ 106680 h 735830"/>
                  <a:gd name="connsiteX1" fmla="*/ 683288 w 683288"/>
                  <a:gd name="connsiteY1" fmla="*/ 0 h 735830"/>
                  <a:gd name="connsiteX2" fmla="*/ 683288 w 683288"/>
                  <a:gd name="connsiteY2" fmla="*/ 622800 h 735830"/>
                  <a:gd name="connsiteX3" fmla="*/ 33655 w 683288"/>
                  <a:gd name="connsiteY3" fmla="*/ 735830 h 735830"/>
                  <a:gd name="connsiteX4" fmla="*/ 0 w 683288"/>
                  <a:gd name="connsiteY4" fmla="*/ 106680 h 735830"/>
                  <a:gd name="connsiteX0" fmla="*/ 13970 w 649633"/>
                  <a:gd name="connsiteY0" fmla="*/ 90805 h 735830"/>
                  <a:gd name="connsiteX1" fmla="*/ 649633 w 649633"/>
                  <a:gd name="connsiteY1" fmla="*/ 0 h 735830"/>
                  <a:gd name="connsiteX2" fmla="*/ 649633 w 649633"/>
                  <a:gd name="connsiteY2" fmla="*/ 622800 h 735830"/>
                  <a:gd name="connsiteX3" fmla="*/ 0 w 649633"/>
                  <a:gd name="connsiteY3" fmla="*/ 735830 h 735830"/>
                  <a:gd name="connsiteX4" fmla="*/ 13970 w 649633"/>
                  <a:gd name="connsiteY4" fmla="*/ 90805 h 735830"/>
                  <a:gd name="connsiteX0" fmla="*/ 0 w 654713"/>
                  <a:gd name="connsiteY0" fmla="*/ 97155 h 735830"/>
                  <a:gd name="connsiteX1" fmla="*/ 654713 w 654713"/>
                  <a:gd name="connsiteY1" fmla="*/ 0 h 735830"/>
                  <a:gd name="connsiteX2" fmla="*/ 654713 w 654713"/>
                  <a:gd name="connsiteY2" fmla="*/ 622800 h 735830"/>
                  <a:gd name="connsiteX3" fmla="*/ 5080 w 654713"/>
                  <a:gd name="connsiteY3" fmla="*/ 735830 h 735830"/>
                  <a:gd name="connsiteX4" fmla="*/ 0 w 654713"/>
                  <a:gd name="connsiteY4" fmla="*/ 97155 h 73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713" h="735830">
                    <a:moveTo>
                      <a:pt x="0" y="97155"/>
                    </a:moveTo>
                    <a:lnTo>
                      <a:pt x="654713" y="0"/>
                    </a:lnTo>
                    <a:lnTo>
                      <a:pt x="654713" y="622800"/>
                    </a:lnTo>
                    <a:lnTo>
                      <a:pt x="5080" y="735830"/>
                    </a:lnTo>
                    <a:cubicBezTo>
                      <a:pt x="3387" y="522938"/>
                      <a:pt x="1693" y="310047"/>
                      <a:pt x="0" y="97155"/>
                    </a:cubicBezTo>
                    <a:close/>
                  </a:path>
                </a:pathLst>
              </a:custGeom>
              <a:solidFill>
                <a:srgbClr val="FFC08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b="1">
                  <a:solidFill>
                    <a:srgbClr val="233D5D"/>
                  </a:solidFill>
                  <a:latin typeface="Tw Cen MT" panose="020B0602020104020603" pitchFamily="34" charset="0"/>
                  <a:ea typeface="微软雅黑"/>
                </a:endParaRPr>
              </a:p>
            </p:txBody>
          </p:sp>
          <p:sp>
            <p:nvSpPr>
              <p:cNvPr id="59" name="Flowchart: Data 2">
                <a:extLst>
                  <a:ext uri="{FF2B5EF4-FFF2-40B4-BE49-F238E27FC236}">
                    <a16:creationId xmlns:a16="http://schemas.microsoft.com/office/drawing/2014/main" id="{9000AFFD-444B-445F-91FC-331290838339}"/>
                  </a:ext>
                </a:extLst>
              </p:cNvPr>
              <p:cNvSpPr/>
              <p:nvPr/>
            </p:nvSpPr>
            <p:spPr>
              <a:xfrm flipV="1">
                <a:off x="1632327" y="2929327"/>
                <a:ext cx="275808" cy="622374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94"/>
                  <a:gd name="connsiteY0" fmla="*/ 10000 h 10000"/>
                  <a:gd name="connsiteX1" fmla="*/ 2000 w 10094"/>
                  <a:gd name="connsiteY1" fmla="*/ 0 h 10000"/>
                  <a:gd name="connsiteX2" fmla="*/ 10000 w 10094"/>
                  <a:gd name="connsiteY2" fmla="*/ 0 h 10000"/>
                  <a:gd name="connsiteX3" fmla="*/ 10094 w 10094"/>
                  <a:gd name="connsiteY3" fmla="*/ 9896 h 10000"/>
                  <a:gd name="connsiteX4" fmla="*/ 0 w 10094"/>
                  <a:gd name="connsiteY4" fmla="*/ 10000 h 10000"/>
                  <a:gd name="connsiteX0" fmla="*/ 1748 w 8094"/>
                  <a:gd name="connsiteY0" fmla="*/ 13125 h 13125"/>
                  <a:gd name="connsiteX1" fmla="*/ 0 w 8094"/>
                  <a:gd name="connsiteY1" fmla="*/ 0 h 13125"/>
                  <a:gd name="connsiteX2" fmla="*/ 8000 w 8094"/>
                  <a:gd name="connsiteY2" fmla="*/ 0 h 13125"/>
                  <a:gd name="connsiteX3" fmla="*/ 8094 w 8094"/>
                  <a:gd name="connsiteY3" fmla="*/ 9896 h 13125"/>
                  <a:gd name="connsiteX4" fmla="*/ 1748 w 8094"/>
                  <a:gd name="connsiteY4" fmla="*/ 13125 h 13125"/>
                  <a:gd name="connsiteX0" fmla="*/ 0 w 7840"/>
                  <a:gd name="connsiteY0" fmla="*/ 10000 h 10000"/>
                  <a:gd name="connsiteX1" fmla="*/ 564 w 7840"/>
                  <a:gd name="connsiteY1" fmla="*/ 1746 h 10000"/>
                  <a:gd name="connsiteX2" fmla="*/ 7724 w 7840"/>
                  <a:gd name="connsiteY2" fmla="*/ 0 h 10000"/>
                  <a:gd name="connsiteX3" fmla="*/ 7840 w 7840"/>
                  <a:gd name="connsiteY3" fmla="*/ 7540 h 10000"/>
                  <a:gd name="connsiteX4" fmla="*/ 0 w 7840"/>
                  <a:gd name="connsiteY4" fmla="*/ 10000 h 10000"/>
                  <a:gd name="connsiteX0" fmla="*/ 150 w 9281"/>
                  <a:gd name="connsiteY0" fmla="*/ 9683 h 9683"/>
                  <a:gd name="connsiteX1" fmla="*/ 0 w 9281"/>
                  <a:gd name="connsiteY1" fmla="*/ 1746 h 9683"/>
                  <a:gd name="connsiteX2" fmla="*/ 9133 w 9281"/>
                  <a:gd name="connsiteY2" fmla="*/ 0 h 9683"/>
                  <a:gd name="connsiteX3" fmla="*/ 9281 w 9281"/>
                  <a:gd name="connsiteY3" fmla="*/ 7540 h 9683"/>
                  <a:gd name="connsiteX4" fmla="*/ 150 w 9281"/>
                  <a:gd name="connsiteY4" fmla="*/ 9683 h 9683"/>
                  <a:gd name="connsiteX0" fmla="*/ 92 w 10000"/>
                  <a:gd name="connsiteY0" fmla="*/ 9969 h 9969"/>
                  <a:gd name="connsiteX1" fmla="*/ 0 w 10000"/>
                  <a:gd name="connsiteY1" fmla="*/ 1803 h 9969"/>
                  <a:gd name="connsiteX2" fmla="*/ 9841 w 10000"/>
                  <a:gd name="connsiteY2" fmla="*/ 0 h 9969"/>
                  <a:gd name="connsiteX3" fmla="*/ 10000 w 10000"/>
                  <a:gd name="connsiteY3" fmla="*/ 7787 h 9969"/>
                  <a:gd name="connsiteX4" fmla="*/ 92 w 10000"/>
                  <a:gd name="connsiteY4" fmla="*/ 9969 h 9969"/>
                  <a:gd name="connsiteX0" fmla="*/ 5 w 10053"/>
                  <a:gd name="connsiteY0" fmla="*/ 10031 h 10031"/>
                  <a:gd name="connsiteX1" fmla="*/ 53 w 10053"/>
                  <a:gd name="connsiteY1" fmla="*/ 1809 h 10031"/>
                  <a:gd name="connsiteX2" fmla="*/ 9894 w 10053"/>
                  <a:gd name="connsiteY2" fmla="*/ 0 h 10031"/>
                  <a:gd name="connsiteX3" fmla="*/ 10053 w 10053"/>
                  <a:gd name="connsiteY3" fmla="*/ 7811 h 10031"/>
                  <a:gd name="connsiteX4" fmla="*/ 5 w 10053"/>
                  <a:gd name="connsiteY4" fmla="*/ 10031 h 10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53" h="10031">
                    <a:moveTo>
                      <a:pt x="5" y="10031"/>
                    </a:moveTo>
                    <a:cubicBezTo>
                      <a:pt x="-26" y="7301"/>
                      <a:pt x="84" y="4539"/>
                      <a:pt x="53" y="1809"/>
                    </a:cubicBezTo>
                    <a:lnTo>
                      <a:pt x="9894" y="0"/>
                    </a:lnTo>
                    <a:cubicBezTo>
                      <a:pt x="9946" y="2604"/>
                      <a:pt x="10001" y="5207"/>
                      <a:pt x="10053" y="7811"/>
                    </a:cubicBezTo>
                    <a:lnTo>
                      <a:pt x="5" y="10031"/>
                    </a:lnTo>
                    <a:close/>
                  </a:path>
                </a:pathLst>
              </a:custGeom>
              <a:solidFill>
                <a:srgbClr val="F19E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b="1">
                  <a:solidFill>
                    <a:srgbClr val="233D5D"/>
                  </a:solidFill>
                  <a:latin typeface="Tw Cen MT" panose="020B0602020104020603" pitchFamily="34" charset="0"/>
                  <a:ea typeface="微软雅黑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B2639B2F-2931-4683-BBB2-CA66FAECEFFF}"/>
                  </a:ext>
                </a:extLst>
              </p:cNvPr>
              <p:cNvSpPr/>
              <p:nvPr/>
            </p:nvSpPr>
            <p:spPr>
              <a:xfrm flipV="1">
                <a:off x="1902714" y="3065333"/>
                <a:ext cx="9219979" cy="58974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b="1">
                  <a:solidFill>
                    <a:srgbClr val="233D5D"/>
                  </a:solidFill>
                  <a:latin typeface="Tw Cen MT" panose="020B0602020104020603" pitchFamily="34" charset="0"/>
                  <a:ea typeface="微软雅黑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832160A2-F1F3-47B4-97BF-F7C8B85394A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813281" y="3336492"/>
                <a:ext cx="108000" cy="90782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27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b="1">
                  <a:solidFill>
                    <a:srgbClr val="233D5D"/>
                  </a:solidFill>
                  <a:latin typeface="Tw Cen MT" panose="020B0602020104020603" pitchFamily="34" charset="0"/>
                  <a:ea typeface="微软雅黑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81D328E-43E7-4F95-BE7F-2F78C81D69B9}"/>
                  </a:ext>
                </a:extLst>
              </p:cNvPr>
              <p:cNvSpPr/>
              <p:nvPr/>
            </p:nvSpPr>
            <p:spPr>
              <a:xfrm>
                <a:off x="834040" y="3032333"/>
                <a:ext cx="789705" cy="383815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>
                  <a:defRPr lang="ar-EG"/>
                </a:defPPr>
                <a:lvl1pPr marL="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algn="ctr" defTabSz="913958" rtl="0">
                  <a:spcBef>
                    <a:spcPct val="0"/>
                  </a:spcBef>
                  <a:buClr>
                    <a:srgbClr val="FCE142"/>
                  </a:buClr>
                  <a:defRPr/>
                </a:pPr>
                <a:r>
                  <a:rPr lang="en-US" sz="2000" b="1" dirty="0">
                    <a:solidFill>
                      <a:srgbClr val="233D5D"/>
                    </a:solidFill>
                    <a:latin typeface="Tw Cen MT" panose="020B0602020104020603" pitchFamily="34" charset="0"/>
                    <a:ea typeface="微软雅黑"/>
                  </a:rPr>
                  <a:t>01</a:t>
                </a:r>
                <a:endParaRPr lang="en-US" sz="2000" b="1" i="1" dirty="0">
                  <a:solidFill>
                    <a:srgbClr val="233D5D"/>
                  </a:solidFill>
                  <a:latin typeface="Tw Cen MT" panose="020B0602020104020603" pitchFamily="34" charset="0"/>
                  <a:ea typeface="微软雅黑"/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22B983D0-3439-49BB-9389-852F1D533EC2}"/>
                  </a:ext>
                </a:extLst>
              </p:cNvPr>
              <p:cNvSpPr/>
              <p:nvPr/>
            </p:nvSpPr>
            <p:spPr>
              <a:xfrm>
                <a:off x="2172134" y="3136288"/>
                <a:ext cx="8400874" cy="45489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>
                  <a:defRPr lang="ar-EG"/>
                </a:defPPr>
                <a:lvl1pPr marL="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algn="ctr" defTabSz="913958" rtl="0">
                  <a:spcBef>
                    <a:spcPct val="0"/>
                  </a:spcBef>
                  <a:buClr>
                    <a:srgbClr val="FCE142"/>
                  </a:buClr>
                  <a:defRPr/>
                </a:pPr>
                <a:r>
                  <a:rPr lang="en-US" sz="2400" b="1" dirty="0">
                    <a:solidFill>
                      <a:srgbClr val="233D5D"/>
                    </a:solidFill>
                    <a:latin typeface="Tw Cen MT" panose="020B0602020104020603" pitchFamily="34" charset="0"/>
                    <a:ea typeface="微软雅黑"/>
                  </a:rPr>
                  <a:t>Nutrition during Pregnancy and Lactation.</a:t>
                </a:r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315EA0A1-5CCC-403D-975E-92D8D27934B1}"/>
              </a:ext>
            </a:extLst>
          </p:cNvPr>
          <p:cNvGrpSpPr/>
          <p:nvPr/>
        </p:nvGrpSpPr>
        <p:grpSpPr>
          <a:xfrm>
            <a:off x="866325" y="1890464"/>
            <a:ext cx="7275655" cy="639587"/>
            <a:chOff x="2645617" y="4595510"/>
            <a:chExt cx="10660747" cy="937163"/>
          </a:xfrm>
        </p:grpSpPr>
        <p:sp>
          <p:nvSpPr>
            <p:cNvPr id="110" name="Isosceles Triangle 109">
              <a:extLst>
                <a:ext uri="{FF2B5EF4-FFF2-40B4-BE49-F238E27FC236}">
                  <a16:creationId xmlns:a16="http://schemas.microsoft.com/office/drawing/2014/main" id="{CD5992CF-929E-4B70-9ABC-915CC14B3F11}"/>
                </a:ext>
              </a:extLst>
            </p:cNvPr>
            <p:cNvSpPr/>
            <p:nvPr/>
          </p:nvSpPr>
          <p:spPr>
            <a:xfrm rot="16200000">
              <a:off x="3057971" y="4719231"/>
              <a:ext cx="379015" cy="1203724"/>
            </a:xfrm>
            <a:prstGeom prst="triangle">
              <a:avLst/>
            </a:prstGeom>
            <a:gradFill flip="none" rotWithShape="1">
              <a:gsLst>
                <a:gs pos="3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</a:ln>
            <a:effectLst>
              <a:softEdge rad="31750"/>
            </a:effectLst>
          </p:spPr>
          <p:txBody>
            <a:bodyPr rtlCol="1" anchor="ctr"/>
            <a:lstStyle/>
            <a:p>
              <a:pPr algn="ctr">
                <a:defRPr/>
              </a:pPr>
              <a:endParaRPr lang="ar-EG" b="1" kern="0">
                <a:solidFill>
                  <a:srgbClr val="233D5D"/>
                </a:solidFill>
                <a:latin typeface="Tw Cen MT" panose="020B0602020104020603" pitchFamily="34" charset="0"/>
                <a:ea typeface="微软雅黑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3536439A-E831-47F9-823A-79FFAB22821D}"/>
                </a:ext>
              </a:extLst>
            </p:cNvPr>
            <p:cNvGrpSpPr/>
            <p:nvPr/>
          </p:nvGrpSpPr>
          <p:grpSpPr>
            <a:xfrm>
              <a:off x="2958740" y="4595510"/>
              <a:ext cx="10347624" cy="937163"/>
              <a:chOff x="784887" y="2926940"/>
              <a:chExt cx="10347624" cy="787756"/>
            </a:xfrm>
            <a:effectLst>
              <a:outerShdw blurRad="330200" dist="317500" dir="5400000" sx="90000" sy="-19000" rotWithShape="0">
                <a:prstClr val="black">
                  <a:alpha val="6000"/>
                </a:prstClr>
              </a:outerShdw>
            </a:effectLst>
          </p:grpSpPr>
          <p:sp>
            <p:nvSpPr>
              <p:cNvPr id="112" name="Rectangle 3">
                <a:extLst>
                  <a:ext uri="{FF2B5EF4-FFF2-40B4-BE49-F238E27FC236}">
                    <a16:creationId xmlns:a16="http://schemas.microsoft.com/office/drawing/2014/main" id="{B9BCA59A-61C9-41C2-B4F4-924798CF99B0}"/>
                  </a:ext>
                </a:extLst>
              </p:cNvPr>
              <p:cNvSpPr/>
              <p:nvPr/>
            </p:nvSpPr>
            <p:spPr>
              <a:xfrm>
                <a:off x="784887" y="2926940"/>
                <a:ext cx="853830" cy="604435"/>
              </a:xfrm>
              <a:custGeom>
                <a:avLst/>
                <a:gdLst>
                  <a:gd name="connsiteX0" fmla="*/ 0 w 637568"/>
                  <a:gd name="connsiteY0" fmla="*/ 0 h 622800"/>
                  <a:gd name="connsiteX1" fmla="*/ 637568 w 637568"/>
                  <a:gd name="connsiteY1" fmla="*/ 0 h 622800"/>
                  <a:gd name="connsiteX2" fmla="*/ 637568 w 637568"/>
                  <a:gd name="connsiteY2" fmla="*/ 622800 h 622800"/>
                  <a:gd name="connsiteX3" fmla="*/ 0 w 637568"/>
                  <a:gd name="connsiteY3" fmla="*/ 622800 h 622800"/>
                  <a:gd name="connsiteX4" fmla="*/ 0 w 637568"/>
                  <a:gd name="connsiteY4" fmla="*/ 0 h 622800"/>
                  <a:gd name="connsiteX0" fmla="*/ 0 w 683288"/>
                  <a:gd name="connsiteY0" fmla="*/ 106680 h 622800"/>
                  <a:gd name="connsiteX1" fmla="*/ 683288 w 683288"/>
                  <a:gd name="connsiteY1" fmla="*/ 0 h 622800"/>
                  <a:gd name="connsiteX2" fmla="*/ 683288 w 683288"/>
                  <a:gd name="connsiteY2" fmla="*/ 622800 h 622800"/>
                  <a:gd name="connsiteX3" fmla="*/ 45720 w 683288"/>
                  <a:gd name="connsiteY3" fmla="*/ 622800 h 622800"/>
                  <a:gd name="connsiteX4" fmla="*/ 0 w 683288"/>
                  <a:gd name="connsiteY4" fmla="*/ 106680 h 622800"/>
                  <a:gd name="connsiteX0" fmla="*/ 0 w 683288"/>
                  <a:gd name="connsiteY0" fmla="*/ 106680 h 767580"/>
                  <a:gd name="connsiteX1" fmla="*/ 683288 w 683288"/>
                  <a:gd name="connsiteY1" fmla="*/ 0 h 767580"/>
                  <a:gd name="connsiteX2" fmla="*/ 683288 w 683288"/>
                  <a:gd name="connsiteY2" fmla="*/ 622800 h 767580"/>
                  <a:gd name="connsiteX3" fmla="*/ 30480 w 683288"/>
                  <a:gd name="connsiteY3" fmla="*/ 767580 h 767580"/>
                  <a:gd name="connsiteX4" fmla="*/ 0 w 683288"/>
                  <a:gd name="connsiteY4" fmla="*/ 106680 h 767580"/>
                  <a:gd name="connsiteX0" fmla="*/ 0 w 683288"/>
                  <a:gd name="connsiteY0" fmla="*/ 106680 h 735830"/>
                  <a:gd name="connsiteX1" fmla="*/ 683288 w 683288"/>
                  <a:gd name="connsiteY1" fmla="*/ 0 h 735830"/>
                  <a:gd name="connsiteX2" fmla="*/ 683288 w 683288"/>
                  <a:gd name="connsiteY2" fmla="*/ 622800 h 735830"/>
                  <a:gd name="connsiteX3" fmla="*/ 33655 w 683288"/>
                  <a:gd name="connsiteY3" fmla="*/ 735830 h 735830"/>
                  <a:gd name="connsiteX4" fmla="*/ 0 w 683288"/>
                  <a:gd name="connsiteY4" fmla="*/ 106680 h 735830"/>
                  <a:gd name="connsiteX0" fmla="*/ 13970 w 649633"/>
                  <a:gd name="connsiteY0" fmla="*/ 90805 h 735830"/>
                  <a:gd name="connsiteX1" fmla="*/ 649633 w 649633"/>
                  <a:gd name="connsiteY1" fmla="*/ 0 h 735830"/>
                  <a:gd name="connsiteX2" fmla="*/ 649633 w 649633"/>
                  <a:gd name="connsiteY2" fmla="*/ 622800 h 735830"/>
                  <a:gd name="connsiteX3" fmla="*/ 0 w 649633"/>
                  <a:gd name="connsiteY3" fmla="*/ 735830 h 735830"/>
                  <a:gd name="connsiteX4" fmla="*/ 13970 w 649633"/>
                  <a:gd name="connsiteY4" fmla="*/ 90805 h 735830"/>
                  <a:gd name="connsiteX0" fmla="*/ 0 w 654713"/>
                  <a:gd name="connsiteY0" fmla="*/ 97155 h 735830"/>
                  <a:gd name="connsiteX1" fmla="*/ 654713 w 654713"/>
                  <a:gd name="connsiteY1" fmla="*/ 0 h 735830"/>
                  <a:gd name="connsiteX2" fmla="*/ 654713 w 654713"/>
                  <a:gd name="connsiteY2" fmla="*/ 622800 h 735830"/>
                  <a:gd name="connsiteX3" fmla="*/ 5080 w 654713"/>
                  <a:gd name="connsiteY3" fmla="*/ 735830 h 735830"/>
                  <a:gd name="connsiteX4" fmla="*/ 0 w 654713"/>
                  <a:gd name="connsiteY4" fmla="*/ 97155 h 73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713" h="735830">
                    <a:moveTo>
                      <a:pt x="0" y="97155"/>
                    </a:moveTo>
                    <a:lnTo>
                      <a:pt x="654713" y="0"/>
                    </a:lnTo>
                    <a:lnTo>
                      <a:pt x="654713" y="622800"/>
                    </a:lnTo>
                    <a:lnTo>
                      <a:pt x="5080" y="735830"/>
                    </a:lnTo>
                    <a:cubicBezTo>
                      <a:pt x="3387" y="522938"/>
                      <a:pt x="1693" y="310047"/>
                      <a:pt x="0" y="97155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b="1">
                  <a:solidFill>
                    <a:srgbClr val="233D5D"/>
                  </a:solidFill>
                  <a:latin typeface="Tw Cen MT" panose="020B0602020104020603" pitchFamily="34" charset="0"/>
                  <a:ea typeface="微软雅黑"/>
                </a:endParaRPr>
              </a:p>
            </p:txBody>
          </p:sp>
          <p:sp>
            <p:nvSpPr>
              <p:cNvPr id="113" name="Flowchart: Data 2">
                <a:extLst>
                  <a:ext uri="{FF2B5EF4-FFF2-40B4-BE49-F238E27FC236}">
                    <a16:creationId xmlns:a16="http://schemas.microsoft.com/office/drawing/2014/main" id="{2DACCEF3-4481-4213-AD3F-EA431BEE0063}"/>
                  </a:ext>
                </a:extLst>
              </p:cNvPr>
              <p:cNvSpPr/>
              <p:nvPr/>
            </p:nvSpPr>
            <p:spPr>
              <a:xfrm flipV="1">
                <a:off x="1632327" y="2929327"/>
                <a:ext cx="275808" cy="622374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94"/>
                  <a:gd name="connsiteY0" fmla="*/ 10000 h 10000"/>
                  <a:gd name="connsiteX1" fmla="*/ 2000 w 10094"/>
                  <a:gd name="connsiteY1" fmla="*/ 0 h 10000"/>
                  <a:gd name="connsiteX2" fmla="*/ 10000 w 10094"/>
                  <a:gd name="connsiteY2" fmla="*/ 0 h 10000"/>
                  <a:gd name="connsiteX3" fmla="*/ 10094 w 10094"/>
                  <a:gd name="connsiteY3" fmla="*/ 9896 h 10000"/>
                  <a:gd name="connsiteX4" fmla="*/ 0 w 10094"/>
                  <a:gd name="connsiteY4" fmla="*/ 10000 h 10000"/>
                  <a:gd name="connsiteX0" fmla="*/ 1748 w 8094"/>
                  <a:gd name="connsiteY0" fmla="*/ 13125 h 13125"/>
                  <a:gd name="connsiteX1" fmla="*/ 0 w 8094"/>
                  <a:gd name="connsiteY1" fmla="*/ 0 h 13125"/>
                  <a:gd name="connsiteX2" fmla="*/ 8000 w 8094"/>
                  <a:gd name="connsiteY2" fmla="*/ 0 h 13125"/>
                  <a:gd name="connsiteX3" fmla="*/ 8094 w 8094"/>
                  <a:gd name="connsiteY3" fmla="*/ 9896 h 13125"/>
                  <a:gd name="connsiteX4" fmla="*/ 1748 w 8094"/>
                  <a:gd name="connsiteY4" fmla="*/ 13125 h 13125"/>
                  <a:gd name="connsiteX0" fmla="*/ 0 w 7840"/>
                  <a:gd name="connsiteY0" fmla="*/ 10000 h 10000"/>
                  <a:gd name="connsiteX1" fmla="*/ 564 w 7840"/>
                  <a:gd name="connsiteY1" fmla="*/ 1746 h 10000"/>
                  <a:gd name="connsiteX2" fmla="*/ 7724 w 7840"/>
                  <a:gd name="connsiteY2" fmla="*/ 0 h 10000"/>
                  <a:gd name="connsiteX3" fmla="*/ 7840 w 7840"/>
                  <a:gd name="connsiteY3" fmla="*/ 7540 h 10000"/>
                  <a:gd name="connsiteX4" fmla="*/ 0 w 7840"/>
                  <a:gd name="connsiteY4" fmla="*/ 10000 h 10000"/>
                  <a:gd name="connsiteX0" fmla="*/ 150 w 9281"/>
                  <a:gd name="connsiteY0" fmla="*/ 9683 h 9683"/>
                  <a:gd name="connsiteX1" fmla="*/ 0 w 9281"/>
                  <a:gd name="connsiteY1" fmla="*/ 1746 h 9683"/>
                  <a:gd name="connsiteX2" fmla="*/ 9133 w 9281"/>
                  <a:gd name="connsiteY2" fmla="*/ 0 h 9683"/>
                  <a:gd name="connsiteX3" fmla="*/ 9281 w 9281"/>
                  <a:gd name="connsiteY3" fmla="*/ 7540 h 9683"/>
                  <a:gd name="connsiteX4" fmla="*/ 150 w 9281"/>
                  <a:gd name="connsiteY4" fmla="*/ 9683 h 9683"/>
                  <a:gd name="connsiteX0" fmla="*/ 92 w 10000"/>
                  <a:gd name="connsiteY0" fmla="*/ 9969 h 9969"/>
                  <a:gd name="connsiteX1" fmla="*/ 0 w 10000"/>
                  <a:gd name="connsiteY1" fmla="*/ 1803 h 9969"/>
                  <a:gd name="connsiteX2" fmla="*/ 9841 w 10000"/>
                  <a:gd name="connsiteY2" fmla="*/ 0 h 9969"/>
                  <a:gd name="connsiteX3" fmla="*/ 10000 w 10000"/>
                  <a:gd name="connsiteY3" fmla="*/ 7787 h 9969"/>
                  <a:gd name="connsiteX4" fmla="*/ 92 w 10000"/>
                  <a:gd name="connsiteY4" fmla="*/ 9969 h 9969"/>
                  <a:gd name="connsiteX0" fmla="*/ 5 w 10053"/>
                  <a:gd name="connsiteY0" fmla="*/ 10031 h 10031"/>
                  <a:gd name="connsiteX1" fmla="*/ 53 w 10053"/>
                  <a:gd name="connsiteY1" fmla="*/ 1809 h 10031"/>
                  <a:gd name="connsiteX2" fmla="*/ 9894 w 10053"/>
                  <a:gd name="connsiteY2" fmla="*/ 0 h 10031"/>
                  <a:gd name="connsiteX3" fmla="*/ 10053 w 10053"/>
                  <a:gd name="connsiteY3" fmla="*/ 7811 h 10031"/>
                  <a:gd name="connsiteX4" fmla="*/ 5 w 10053"/>
                  <a:gd name="connsiteY4" fmla="*/ 10031 h 10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53" h="10031">
                    <a:moveTo>
                      <a:pt x="5" y="10031"/>
                    </a:moveTo>
                    <a:cubicBezTo>
                      <a:pt x="-26" y="7301"/>
                      <a:pt x="84" y="4539"/>
                      <a:pt x="53" y="1809"/>
                    </a:cubicBezTo>
                    <a:lnTo>
                      <a:pt x="9894" y="0"/>
                    </a:lnTo>
                    <a:cubicBezTo>
                      <a:pt x="9946" y="2604"/>
                      <a:pt x="10001" y="5207"/>
                      <a:pt x="10053" y="7811"/>
                    </a:cubicBezTo>
                    <a:lnTo>
                      <a:pt x="5" y="1003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b="1">
                  <a:solidFill>
                    <a:srgbClr val="233D5D"/>
                  </a:solidFill>
                  <a:latin typeface="Tw Cen MT" panose="020B0602020104020603" pitchFamily="34" charset="0"/>
                  <a:ea typeface="微软雅黑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D00214FB-1395-477F-9280-E979DAF48187}"/>
                  </a:ext>
                </a:extLst>
              </p:cNvPr>
              <p:cNvSpPr/>
              <p:nvPr/>
            </p:nvSpPr>
            <p:spPr>
              <a:xfrm>
                <a:off x="1912531" y="2960919"/>
                <a:ext cx="9219980" cy="75377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</a:ln>
              <a:effectLst/>
            </p:spPr>
            <p:txBody>
              <a:bodyPr rtlCol="1" anchor="ctr"/>
              <a:lstStyle/>
              <a:p>
                <a:pPr algn="ctr">
                  <a:defRPr/>
                </a:pPr>
                <a:endParaRPr lang="ar-EG" sz="1700" b="1" kern="0" dirty="0">
                  <a:solidFill>
                    <a:srgbClr val="233D5D"/>
                  </a:solidFill>
                  <a:latin typeface="Tw Cen MT" panose="020B0602020104020603" pitchFamily="34" charset="0"/>
                  <a:ea typeface="微软雅黑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8E2B5C4A-9C3C-45B2-973A-3553410F268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841194" y="3383418"/>
                <a:ext cx="108000" cy="90782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27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b="1">
                  <a:solidFill>
                    <a:srgbClr val="233D5D"/>
                  </a:solidFill>
                  <a:latin typeface="Tw Cen MT" panose="020B0602020104020603" pitchFamily="34" charset="0"/>
                  <a:ea typeface="微软雅黑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081D191-D120-4EBD-AD0C-A48D4173569E}"/>
                  </a:ext>
                </a:extLst>
              </p:cNvPr>
              <p:cNvSpPr/>
              <p:nvPr/>
            </p:nvSpPr>
            <p:spPr>
              <a:xfrm>
                <a:off x="919110" y="3068085"/>
                <a:ext cx="595171" cy="383815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>
                  <a:defRPr lang="ar-EG"/>
                </a:defPPr>
                <a:lvl1pPr marL="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algn="ctr" defTabSz="913958" rtl="0">
                  <a:spcBef>
                    <a:spcPct val="0"/>
                  </a:spcBef>
                  <a:buClr>
                    <a:srgbClr val="FCE142"/>
                  </a:buClr>
                  <a:defRPr/>
                </a:pPr>
                <a:r>
                  <a:rPr lang="en-US" sz="2000" b="1" dirty="0">
                    <a:solidFill>
                      <a:srgbClr val="233D5D"/>
                    </a:solidFill>
                    <a:latin typeface="Tw Cen MT" panose="020B0602020104020603" pitchFamily="34" charset="0"/>
                    <a:ea typeface="微软雅黑"/>
                  </a:rPr>
                  <a:t>02</a:t>
                </a:r>
                <a:endParaRPr lang="en-US" sz="2000" b="1" i="1" dirty="0">
                  <a:solidFill>
                    <a:srgbClr val="233D5D"/>
                  </a:solidFill>
                  <a:latin typeface="Tw Cen MT" panose="020B0602020104020603" pitchFamily="34" charset="0"/>
                  <a:ea typeface="微软雅黑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A3910C34-DEAB-4D7A-B57E-02EA46900F97}"/>
                  </a:ext>
                </a:extLst>
              </p:cNvPr>
              <p:cNvSpPr/>
              <p:nvPr/>
            </p:nvSpPr>
            <p:spPr>
              <a:xfrm>
                <a:off x="2161685" y="3256997"/>
                <a:ext cx="8135252" cy="324110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>
                  <a:defRPr lang="ar-EG"/>
                </a:defPPr>
                <a:lvl1pPr marL="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algn="l" defTabSz="913958" rtl="0">
                  <a:lnSpc>
                    <a:spcPct val="95000"/>
                  </a:lnSpc>
                  <a:spcBef>
                    <a:spcPct val="0"/>
                  </a:spcBef>
                  <a:buClr>
                    <a:srgbClr val="FCE142"/>
                  </a:buClr>
                  <a:defRPr/>
                </a:pPr>
                <a:endParaRPr lang="en-US" b="1" i="1" dirty="0">
                  <a:solidFill>
                    <a:srgbClr val="233D5D"/>
                  </a:solidFill>
                  <a:latin typeface="Tw Cen MT" panose="020B0602020104020603" pitchFamily="34" charset="0"/>
                  <a:ea typeface="微软雅黑"/>
                </a:endParaRPr>
              </a:p>
            </p:txBody>
          </p: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96FAA001-1C82-4A5D-8C74-E8189891CA85}"/>
              </a:ext>
            </a:extLst>
          </p:cNvPr>
          <p:cNvSpPr txBox="1"/>
          <p:nvPr/>
        </p:nvSpPr>
        <p:spPr>
          <a:xfrm>
            <a:off x="2004295" y="1932626"/>
            <a:ext cx="6207891" cy="643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 defTabSz="913958">
              <a:lnSpc>
                <a:spcPct val="73000"/>
              </a:lnSpc>
              <a:spcBef>
                <a:spcPct val="0"/>
              </a:spcBef>
              <a:buClr>
                <a:srgbClr val="FCE142"/>
              </a:buClr>
              <a:defRPr/>
            </a:pPr>
            <a:r>
              <a:rPr lang="en-GB" sz="2400" b="1" dirty="0">
                <a:solidFill>
                  <a:srgbClr val="233D5D"/>
                </a:solidFill>
                <a:latin typeface="Tw Cen MT" panose="020B0602020104020603" pitchFamily="34" charset="0"/>
                <a:ea typeface="微软雅黑"/>
              </a:rPr>
              <a:t>Iron deficiency anemia and Iron sources, enhancers and inhibitors of absorption.</a:t>
            </a:r>
            <a:endParaRPr lang="en-US" sz="2400" b="1" dirty="0">
              <a:solidFill>
                <a:srgbClr val="233D5D"/>
              </a:solidFill>
              <a:latin typeface="Tw Cen MT" panose="020B0602020104020603" pitchFamily="34" charset="0"/>
              <a:ea typeface="微软雅黑"/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D152304-E57F-4C73-81C0-42C8DC7DDFD5}"/>
              </a:ext>
            </a:extLst>
          </p:cNvPr>
          <p:cNvGrpSpPr/>
          <p:nvPr/>
        </p:nvGrpSpPr>
        <p:grpSpPr>
          <a:xfrm>
            <a:off x="886959" y="2612182"/>
            <a:ext cx="7247818" cy="901826"/>
            <a:chOff x="2684062" y="4595510"/>
            <a:chExt cx="10619960" cy="1321411"/>
          </a:xfrm>
        </p:grpSpPr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id="{F9EB9B7F-F468-44C6-8777-1E8D18EB4C9D}"/>
                </a:ext>
              </a:extLst>
            </p:cNvPr>
            <p:cNvSpPr/>
            <p:nvPr/>
          </p:nvSpPr>
          <p:spPr>
            <a:xfrm rot="16200000">
              <a:off x="3096416" y="4719231"/>
              <a:ext cx="379015" cy="1203724"/>
            </a:xfrm>
            <a:prstGeom prst="triangle">
              <a:avLst/>
            </a:prstGeom>
            <a:gradFill flip="none" rotWithShape="1">
              <a:gsLst>
                <a:gs pos="3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</a:ln>
            <a:effectLst>
              <a:softEdge rad="31750"/>
            </a:effectLst>
          </p:spPr>
          <p:txBody>
            <a:bodyPr rtlCol="1" anchor="ctr"/>
            <a:lstStyle/>
            <a:p>
              <a:pPr algn="ctr">
                <a:defRPr/>
              </a:pPr>
              <a:endParaRPr lang="ar-EG" b="1" kern="0">
                <a:solidFill>
                  <a:srgbClr val="233D5D"/>
                </a:solidFill>
                <a:latin typeface="Tw Cen MT" panose="020B0602020104020603" pitchFamily="34" charset="0"/>
                <a:ea typeface="微软雅黑"/>
              </a:endParaRP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4A6DD326-1B99-4638-94CF-90C1ADEFABE1}"/>
                </a:ext>
              </a:extLst>
            </p:cNvPr>
            <p:cNvGrpSpPr/>
            <p:nvPr/>
          </p:nvGrpSpPr>
          <p:grpSpPr>
            <a:xfrm>
              <a:off x="2901557" y="4595510"/>
              <a:ext cx="10402465" cy="1321411"/>
              <a:chOff x="727704" y="2926940"/>
              <a:chExt cx="10402465" cy="1110745"/>
            </a:xfrm>
            <a:effectLst>
              <a:outerShdw blurRad="330200" dist="317500" dir="5400000" sx="90000" sy="-19000" rotWithShape="0">
                <a:prstClr val="black">
                  <a:alpha val="6000"/>
                </a:prstClr>
              </a:outerShdw>
            </a:effectLst>
          </p:grpSpPr>
          <p:sp>
            <p:nvSpPr>
              <p:cNvPr id="123" name="Rectangle 3">
                <a:extLst>
                  <a:ext uri="{FF2B5EF4-FFF2-40B4-BE49-F238E27FC236}">
                    <a16:creationId xmlns:a16="http://schemas.microsoft.com/office/drawing/2014/main" id="{FC92FF4F-F6B2-48F6-AE65-E00AF8AAF598}"/>
                  </a:ext>
                </a:extLst>
              </p:cNvPr>
              <p:cNvSpPr/>
              <p:nvPr/>
            </p:nvSpPr>
            <p:spPr>
              <a:xfrm>
                <a:off x="780235" y="2926940"/>
                <a:ext cx="858480" cy="604436"/>
              </a:xfrm>
              <a:custGeom>
                <a:avLst/>
                <a:gdLst>
                  <a:gd name="connsiteX0" fmla="*/ 0 w 637568"/>
                  <a:gd name="connsiteY0" fmla="*/ 0 h 622800"/>
                  <a:gd name="connsiteX1" fmla="*/ 637568 w 637568"/>
                  <a:gd name="connsiteY1" fmla="*/ 0 h 622800"/>
                  <a:gd name="connsiteX2" fmla="*/ 637568 w 637568"/>
                  <a:gd name="connsiteY2" fmla="*/ 622800 h 622800"/>
                  <a:gd name="connsiteX3" fmla="*/ 0 w 637568"/>
                  <a:gd name="connsiteY3" fmla="*/ 622800 h 622800"/>
                  <a:gd name="connsiteX4" fmla="*/ 0 w 637568"/>
                  <a:gd name="connsiteY4" fmla="*/ 0 h 622800"/>
                  <a:gd name="connsiteX0" fmla="*/ 0 w 683288"/>
                  <a:gd name="connsiteY0" fmla="*/ 106680 h 622800"/>
                  <a:gd name="connsiteX1" fmla="*/ 683288 w 683288"/>
                  <a:gd name="connsiteY1" fmla="*/ 0 h 622800"/>
                  <a:gd name="connsiteX2" fmla="*/ 683288 w 683288"/>
                  <a:gd name="connsiteY2" fmla="*/ 622800 h 622800"/>
                  <a:gd name="connsiteX3" fmla="*/ 45720 w 683288"/>
                  <a:gd name="connsiteY3" fmla="*/ 622800 h 622800"/>
                  <a:gd name="connsiteX4" fmla="*/ 0 w 683288"/>
                  <a:gd name="connsiteY4" fmla="*/ 106680 h 622800"/>
                  <a:gd name="connsiteX0" fmla="*/ 0 w 683288"/>
                  <a:gd name="connsiteY0" fmla="*/ 106680 h 767580"/>
                  <a:gd name="connsiteX1" fmla="*/ 683288 w 683288"/>
                  <a:gd name="connsiteY1" fmla="*/ 0 h 767580"/>
                  <a:gd name="connsiteX2" fmla="*/ 683288 w 683288"/>
                  <a:gd name="connsiteY2" fmla="*/ 622800 h 767580"/>
                  <a:gd name="connsiteX3" fmla="*/ 30480 w 683288"/>
                  <a:gd name="connsiteY3" fmla="*/ 767580 h 767580"/>
                  <a:gd name="connsiteX4" fmla="*/ 0 w 683288"/>
                  <a:gd name="connsiteY4" fmla="*/ 106680 h 767580"/>
                  <a:gd name="connsiteX0" fmla="*/ 0 w 683288"/>
                  <a:gd name="connsiteY0" fmla="*/ 106680 h 735830"/>
                  <a:gd name="connsiteX1" fmla="*/ 683288 w 683288"/>
                  <a:gd name="connsiteY1" fmla="*/ 0 h 735830"/>
                  <a:gd name="connsiteX2" fmla="*/ 683288 w 683288"/>
                  <a:gd name="connsiteY2" fmla="*/ 622800 h 735830"/>
                  <a:gd name="connsiteX3" fmla="*/ 33655 w 683288"/>
                  <a:gd name="connsiteY3" fmla="*/ 735830 h 735830"/>
                  <a:gd name="connsiteX4" fmla="*/ 0 w 683288"/>
                  <a:gd name="connsiteY4" fmla="*/ 106680 h 735830"/>
                  <a:gd name="connsiteX0" fmla="*/ 13970 w 649633"/>
                  <a:gd name="connsiteY0" fmla="*/ 90805 h 735830"/>
                  <a:gd name="connsiteX1" fmla="*/ 649633 w 649633"/>
                  <a:gd name="connsiteY1" fmla="*/ 0 h 735830"/>
                  <a:gd name="connsiteX2" fmla="*/ 649633 w 649633"/>
                  <a:gd name="connsiteY2" fmla="*/ 622800 h 735830"/>
                  <a:gd name="connsiteX3" fmla="*/ 0 w 649633"/>
                  <a:gd name="connsiteY3" fmla="*/ 735830 h 735830"/>
                  <a:gd name="connsiteX4" fmla="*/ 13970 w 649633"/>
                  <a:gd name="connsiteY4" fmla="*/ 90805 h 735830"/>
                  <a:gd name="connsiteX0" fmla="*/ 0 w 654713"/>
                  <a:gd name="connsiteY0" fmla="*/ 97155 h 735830"/>
                  <a:gd name="connsiteX1" fmla="*/ 654713 w 654713"/>
                  <a:gd name="connsiteY1" fmla="*/ 0 h 735830"/>
                  <a:gd name="connsiteX2" fmla="*/ 654713 w 654713"/>
                  <a:gd name="connsiteY2" fmla="*/ 622800 h 735830"/>
                  <a:gd name="connsiteX3" fmla="*/ 5080 w 654713"/>
                  <a:gd name="connsiteY3" fmla="*/ 735830 h 735830"/>
                  <a:gd name="connsiteX4" fmla="*/ 0 w 654713"/>
                  <a:gd name="connsiteY4" fmla="*/ 97155 h 73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713" h="735830">
                    <a:moveTo>
                      <a:pt x="0" y="97155"/>
                    </a:moveTo>
                    <a:lnTo>
                      <a:pt x="654713" y="0"/>
                    </a:lnTo>
                    <a:lnTo>
                      <a:pt x="654713" y="622800"/>
                    </a:lnTo>
                    <a:lnTo>
                      <a:pt x="5080" y="735830"/>
                    </a:lnTo>
                    <a:cubicBezTo>
                      <a:pt x="3387" y="522938"/>
                      <a:pt x="1693" y="310047"/>
                      <a:pt x="0" y="97155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b="1">
                  <a:solidFill>
                    <a:srgbClr val="233D5D"/>
                  </a:solidFill>
                  <a:latin typeface="Tw Cen MT" panose="020B0602020104020603" pitchFamily="34" charset="0"/>
                  <a:ea typeface="微软雅黑"/>
                </a:endParaRPr>
              </a:p>
            </p:txBody>
          </p:sp>
          <p:sp>
            <p:nvSpPr>
              <p:cNvPr id="124" name="Flowchart: Data 2">
                <a:extLst>
                  <a:ext uri="{FF2B5EF4-FFF2-40B4-BE49-F238E27FC236}">
                    <a16:creationId xmlns:a16="http://schemas.microsoft.com/office/drawing/2014/main" id="{D3E162EC-692C-4874-BF97-5B5D12A307E2}"/>
                  </a:ext>
                </a:extLst>
              </p:cNvPr>
              <p:cNvSpPr/>
              <p:nvPr/>
            </p:nvSpPr>
            <p:spPr>
              <a:xfrm flipV="1">
                <a:off x="1632327" y="2929327"/>
                <a:ext cx="275808" cy="622374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94"/>
                  <a:gd name="connsiteY0" fmla="*/ 10000 h 10000"/>
                  <a:gd name="connsiteX1" fmla="*/ 2000 w 10094"/>
                  <a:gd name="connsiteY1" fmla="*/ 0 h 10000"/>
                  <a:gd name="connsiteX2" fmla="*/ 10000 w 10094"/>
                  <a:gd name="connsiteY2" fmla="*/ 0 h 10000"/>
                  <a:gd name="connsiteX3" fmla="*/ 10094 w 10094"/>
                  <a:gd name="connsiteY3" fmla="*/ 9896 h 10000"/>
                  <a:gd name="connsiteX4" fmla="*/ 0 w 10094"/>
                  <a:gd name="connsiteY4" fmla="*/ 10000 h 10000"/>
                  <a:gd name="connsiteX0" fmla="*/ 1748 w 8094"/>
                  <a:gd name="connsiteY0" fmla="*/ 13125 h 13125"/>
                  <a:gd name="connsiteX1" fmla="*/ 0 w 8094"/>
                  <a:gd name="connsiteY1" fmla="*/ 0 h 13125"/>
                  <a:gd name="connsiteX2" fmla="*/ 8000 w 8094"/>
                  <a:gd name="connsiteY2" fmla="*/ 0 h 13125"/>
                  <a:gd name="connsiteX3" fmla="*/ 8094 w 8094"/>
                  <a:gd name="connsiteY3" fmla="*/ 9896 h 13125"/>
                  <a:gd name="connsiteX4" fmla="*/ 1748 w 8094"/>
                  <a:gd name="connsiteY4" fmla="*/ 13125 h 13125"/>
                  <a:gd name="connsiteX0" fmla="*/ 0 w 7840"/>
                  <a:gd name="connsiteY0" fmla="*/ 10000 h 10000"/>
                  <a:gd name="connsiteX1" fmla="*/ 564 w 7840"/>
                  <a:gd name="connsiteY1" fmla="*/ 1746 h 10000"/>
                  <a:gd name="connsiteX2" fmla="*/ 7724 w 7840"/>
                  <a:gd name="connsiteY2" fmla="*/ 0 h 10000"/>
                  <a:gd name="connsiteX3" fmla="*/ 7840 w 7840"/>
                  <a:gd name="connsiteY3" fmla="*/ 7540 h 10000"/>
                  <a:gd name="connsiteX4" fmla="*/ 0 w 7840"/>
                  <a:gd name="connsiteY4" fmla="*/ 10000 h 10000"/>
                  <a:gd name="connsiteX0" fmla="*/ 150 w 9281"/>
                  <a:gd name="connsiteY0" fmla="*/ 9683 h 9683"/>
                  <a:gd name="connsiteX1" fmla="*/ 0 w 9281"/>
                  <a:gd name="connsiteY1" fmla="*/ 1746 h 9683"/>
                  <a:gd name="connsiteX2" fmla="*/ 9133 w 9281"/>
                  <a:gd name="connsiteY2" fmla="*/ 0 h 9683"/>
                  <a:gd name="connsiteX3" fmla="*/ 9281 w 9281"/>
                  <a:gd name="connsiteY3" fmla="*/ 7540 h 9683"/>
                  <a:gd name="connsiteX4" fmla="*/ 150 w 9281"/>
                  <a:gd name="connsiteY4" fmla="*/ 9683 h 9683"/>
                  <a:gd name="connsiteX0" fmla="*/ 92 w 10000"/>
                  <a:gd name="connsiteY0" fmla="*/ 9969 h 9969"/>
                  <a:gd name="connsiteX1" fmla="*/ 0 w 10000"/>
                  <a:gd name="connsiteY1" fmla="*/ 1803 h 9969"/>
                  <a:gd name="connsiteX2" fmla="*/ 9841 w 10000"/>
                  <a:gd name="connsiteY2" fmla="*/ 0 h 9969"/>
                  <a:gd name="connsiteX3" fmla="*/ 10000 w 10000"/>
                  <a:gd name="connsiteY3" fmla="*/ 7787 h 9969"/>
                  <a:gd name="connsiteX4" fmla="*/ 92 w 10000"/>
                  <a:gd name="connsiteY4" fmla="*/ 9969 h 9969"/>
                  <a:gd name="connsiteX0" fmla="*/ 5 w 10053"/>
                  <a:gd name="connsiteY0" fmla="*/ 10031 h 10031"/>
                  <a:gd name="connsiteX1" fmla="*/ 53 w 10053"/>
                  <a:gd name="connsiteY1" fmla="*/ 1809 h 10031"/>
                  <a:gd name="connsiteX2" fmla="*/ 9894 w 10053"/>
                  <a:gd name="connsiteY2" fmla="*/ 0 h 10031"/>
                  <a:gd name="connsiteX3" fmla="*/ 10053 w 10053"/>
                  <a:gd name="connsiteY3" fmla="*/ 7811 h 10031"/>
                  <a:gd name="connsiteX4" fmla="*/ 5 w 10053"/>
                  <a:gd name="connsiteY4" fmla="*/ 10031 h 10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53" h="10031">
                    <a:moveTo>
                      <a:pt x="5" y="10031"/>
                    </a:moveTo>
                    <a:cubicBezTo>
                      <a:pt x="-26" y="7301"/>
                      <a:pt x="84" y="4539"/>
                      <a:pt x="53" y="1809"/>
                    </a:cubicBezTo>
                    <a:lnTo>
                      <a:pt x="9894" y="0"/>
                    </a:lnTo>
                    <a:cubicBezTo>
                      <a:pt x="9946" y="2604"/>
                      <a:pt x="10001" y="5207"/>
                      <a:pt x="10053" y="7811"/>
                    </a:cubicBezTo>
                    <a:lnTo>
                      <a:pt x="5" y="10031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b="1">
                  <a:solidFill>
                    <a:srgbClr val="233D5D"/>
                  </a:solidFill>
                  <a:latin typeface="Tw Cen MT" panose="020B0602020104020603" pitchFamily="34" charset="0"/>
                  <a:ea typeface="微软雅黑"/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44EE4FFA-8127-4D05-A99C-9FCD3226A77A}"/>
                  </a:ext>
                </a:extLst>
              </p:cNvPr>
              <p:cNvSpPr/>
              <p:nvPr/>
            </p:nvSpPr>
            <p:spPr>
              <a:xfrm>
                <a:off x="1892163" y="3066109"/>
                <a:ext cx="9238006" cy="971576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6350" cap="flat" cmpd="sng" algn="ctr">
                <a:noFill/>
                <a:prstDash val="solid"/>
              </a:ln>
              <a:effectLst/>
            </p:spPr>
            <p:txBody>
              <a:bodyPr rtlCol="1" anchor="ctr"/>
              <a:lstStyle/>
              <a:p>
                <a:pPr algn="ctr">
                  <a:defRPr/>
                </a:pPr>
                <a:endParaRPr lang="ar-EG" b="1" kern="0" dirty="0">
                  <a:solidFill>
                    <a:srgbClr val="233D5D"/>
                  </a:solidFill>
                  <a:latin typeface="Tw Cen MT" panose="020B0602020104020603" pitchFamily="34" charset="0"/>
                  <a:ea typeface="微软雅黑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B568CC75-04A8-41B6-9861-FCFB6A21BBE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838332" y="3406882"/>
                <a:ext cx="108000" cy="90782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27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b="1">
                  <a:solidFill>
                    <a:srgbClr val="233D5D"/>
                  </a:solidFill>
                  <a:latin typeface="Tw Cen MT" panose="020B0602020104020603" pitchFamily="34" charset="0"/>
                  <a:ea typeface="微软雅黑"/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D83B7380-BF3C-4DB9-B21D-FEDD13709461}"/>
                  </a:ext>
                </a:extLst>
              </p:cNvPr>
              <p:cNvSpPr/>
              <p:nvPr/>
            </p:nvSpPr>
            <p:spPr>
              <a:xfrm>
                <a:off x="727704" y="3032333"/>
                <a:ext cx="920246" cy="383815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>
                  <a:defRPr lang="ar-EG"/>
                </a:defPPr>
                <a:lvl1pPr marL="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algn="ctr" defTabSz="913958" rtl="0">
                  <a:spcBef>
                    <a:spcPct val="0"/>
                  </a:spcBef>
                  <a:buClr>
                    <a:srgbClr val="FCE142"/>
                  </a:buClr>
                  <a:defRPr/>
                </a:pPr>
                <a:r>
                  <a:rPr lang="en-US" sz="2000" b="1" dirty="0">
                    <a:solidFill>
                      <a:srgbClr val="233D5D"/>
                    </a:solidFill>
                    <a:latin typeface="Tw Cen MT" panose="020B0602020104020603" pitchFamily="34" charset="0"/>
                    <a:ea typeface="微软雅黑"/>
                  </a:rPr>
                  <a:t>03</a:t>
                </a:r>
                <a:endParaRPr lang="en-US" sz="2000" b="1" i="1" dirty="0">
                  <a:solidFill>
                    <a:srgbClr val="233D5D"/>
                  </a:solidFill>
                  <a:latin typeface="Tw Cen MT" panose="020B0602020104020603" pitchFamily="34" charset="0"/>
                  <a:ea typeface="微软雅黑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F669C6D-412D-4A94-BF37-B36892F37050}"/>
                  </a:ext>
                </a:extLst>
              </p:cNvPr>
              <p:cNvSpPr/>
              <p:nvPr/>
            </p:nvSpPr>
            <p:spPr>
              <a:xfrm>
                <a:off x="2147400" y="3088714"/>
                <a:ext cx="8512361" cy="909785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>
                  <a:defRPr lang="ar-EG"/>
                </a:defPPr>
                <a:lvl1pPr marL="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algn="ctr" defTabSz="913958" rtl="0">
                  <a:spcBef>
                    <a:spcPct val="0"/>
                  </a:spcBef>
                  <a:buClr>
                    <a:srgbClr val="FCE142"/>
                  </a:buClr>
                  <a:defRPr/>
                </a:pPr>
                <a:r>
                  <a:rPr lang="en-GB" sz="2400" b="1" dirty="0">
                    <a:solidFill>
                      <a:srgbClr val="233D5D"/>
                    </a:solidFill>
                    <a:latin typeface="Tw Cen MT" panose="020B0602020104020603" pitchFamily="34" charset="0"/>
                    <a:ea typeface="微软雅黑"/>
                  </a:rPr>
                  <a:t>Good Complementary Feeding and Child Feeding Practices.</a:t>
                </a:r>
                <a:endParaRPr lang="en-US" sz="2400" b="1" i="1" dirty="0">
                  <a:solidFill>
                    <a:srgbClr val="233D5D"/>
                  </a:solidFill>
                  <a:latin typeface="Tw Cen MT" panose="020B0602020104020603" pitchFamily="34" charset="0"/>
                  <a:ea typeface="微软雅黑"/>
                </a:endParaRPr>
              </a:p>
            </p:txBody>
          </p: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D99D3A40-36A0-4B9E-B85D-1A54ED636097}"/>
              </a:ext>
            </a:extLst>
          </p:cNvPr>
          <p:cNvGrpSpPr/>
          <p:nvPr/>
        </p:nvGrpSpPr>
        <p:grpSpPr>
          <a:xfrm>
            <a:off x="882541" y="3521513"/>
            <a:ext cx="7259439" cy="876701"/>
            <a:chOff x="2688140" y="4595511"/>
            <a:chExt cx="10636989" cy="923055"/>
          </a:xfrm>
        </p:grpSpPr>
        <p:sp>
          <p:nvSpPr>
            <p:cNvPr id="130" name="Isosceles Triangle 129">
              <a:extLst>
                <a:ext uri="{FF2B5EF4-FFF2-40B4-BE49-F238E27FC236}">
                  <a16:creationId xmlns:a16="http://schemas.microsoft.com/office/drawing/2014/main" id="{40CC78E9-54AA-4CDA-BA98-4FC44E0394BF}"/>
                </a:ext>
              </a:extLst>
            </p:cNvPr>
            <p:cNvSpPr/>
            <p:nvPr/>
          </p:nvSpPr>
          <p:spPr>
            <a:xfrm rot="16200000">
              <a:off x="3100494" y="4719232"/>
              <a:ext cx="379015" cy="1203724"/>
            </a:xfrm>
            <a:prstGeom prst="triangle">
              <a:avLst/>
            </a:prstGeom>
            <a:gradFill flip="none" rotWithShape="1">
              <a:gsLst>
                <a:gs pos="33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</a:ln>
            <a:effectLst>
              <a:softEdge rad="31750"/>
            </a:effectLst>
          </p:spPr>
          <p:txBody>
            <a:bodyPr rtlCol="1" anchor="ctr"/>
            <a:lstStyle/>
            <a:p>
              <a:pPr algn="ctr">
                <a:defRPr/>
              </a:pPr>
              <a:endParaRPr lang="ar-EG" b="1" kern="0">
                <a:solidFill>
                  <a:srgbClr val="233D5D"/>
                </a:solidFill>
                <a:latin typeface="Tw Cen MT" panose="020B0602020104020603" pitchFamily="34" charset="0"/>
                <a:ea typeface="微软雅黑"/>
              </a:endParaRP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CA03E9A9-5D4D-4472-9886-6D25265BD6F3}"/>
                </a:ext>
              </a:extLst>
            </p:cNvPr>
            <p:cNvGrpSpPr/>
            <p:nvPr/>
          </p:nvGrpSpPr>
          <p:grpSpPr>
            <a:xfrm>
              <a:off x="2986626" y="4595511"/>
              <a:ext cx="10338503" cy="923055"/>
              <a:chOff x="812773" y="2926940"/>
              <a:chExt cx="10338503" cy="775897"/>
            </a:xfrm>
            <a:effectLst>
              <a:outerShdw blurRad="330200" dist="317500" dir="5400000" sx="90000" sy="-19000" rotWithShape="0">
                <a:prstClr val="black">
                  <a:alpha val="6000"/>
                </a:prstClr>
              </a:outerShdw>
            </a:effectLst>
          </p:grpSpPr>
          <p:sp>
            <p:nvSpPr>
              <p:cNvPr id="132" name="Rectangle 3">
                <a:extLst>
                  <a:ext uri="{FF2B5EF4-FFF2-40B4-BE49-F238E27FC236}">
                    <a16:creationId xmlns:a16="http://schemas.microsoft.com/office/drawing/2014/main" id="{23A3EF4F-36A4-4A9E-BCA7-A42A4AFF7966}"/>
                  </a:ext>
                </a:extLst>
              </p:cNvPr>
              <p:cNvSpPr/>
              <p:nvPr/>
            </p:nvSpPr>
            <p:spPr>
              <a:xfrm>
                <a:off x="826763" y="2926940"/>
                <a:ext cx="811951" cy="604435"/>
              </a:xfrm>
              <a:custGeom>
                <a:avLst/>
                <a:gdLst>
                  <a:gd name="connsiteX0" fmla="*/ 0 w 637568"/>
                  <a:gd name="connsiteY0" fmla="*/ 0 h 622800"/>
                  <a:gd name="connsiteX1" fmla="*/ 637568 w 637568"/>
                  <a:gd name="connsiteY1" fmla="*/ 0 h 622800"/>
                  <a:gd name="connsiteX2" fmla="*/ 637568 w 637568"/>
                  <a:gd name="connsiteY2" fmla="*/ 622800 h 622800"/>
                  <a:gd name="connsiteX3" fmla="*/ 0 w 637568"/>
                  <a:gd name="connsiteY3" fmla="*/ 622800 h 622800"/>
                  <a:gd name="connsiteX4" fmla="*/ 0 w 637568"/>
                  <a:gd name="connsiteY4" fmla="*/ 0 h 622800"/>
                  <a:gd name="connsiteX0" fmla="*/ 0 w 683288"/>
                  <a:gd name="connsiteY0" fmla="*/ 106680 h 622800"/>
                  <a:gd name="connsiteX1" fmla="*/ 683288 w 683288"/>
                  <a:gd name="connsiteY1" fmla="*/ 0 h 622800"/>
                  <a:gd name="connsiteX2" fmla="*/ 683288 w 683288"/>
                  <a:gd name="connsiteY2" fmla="*/ 622800 h 622800"/>
                  <a:gd name="connsiteX3" fmla="*/ 45720 w 683288"/>
                  <a:gd name="connsiteY3" fmla="*/ 622800 h 622800"/>
                  <a:gd name="connsiteX4" fmla="*/ 0 w 683288"/>
                  <a:gd name="connsiteY4" fmla="*/ 106680 h 622800"/>
                  <a:gd name="connsiteX0" fmla="*/ 0 w 683288"/>
                  <a:gd name="connsiteY0" fmla="*/ 106680 h 767580"/>
                  <a:gd name="connsiteX1" fmla="*/ 683288 w 683288"/>
                  <a:gd name="connsiteY1" fmla="*/ 0 h 767580"/>
                  <a:gd name="connsiteX2" fmla="*/ 683288 w 683288"/>
                  <a:gd name="connsiteY2" fmla="*/ 622800 h 767580"/>
                  <a:gd name="connsiteX3" fmla="*/ 30480 w 683288"/>
                  <a:gd name="connsiteY3" fmla="*/ 767580 h 767580"/>
                  <a:gd name="connsiteX4" fmla="*/ 0 w 683288"/>
                  <a:gd name="connsiteY4" fmla="*/ 106680 h 767580"/>
                  <a:gd name="connsiteX0" fmla="*/ 0 w 683288"/>
                  <a:gd name="connsiteY0" fmla="*/ 106680 h 735830"/>
                  <a:gd name="connsiteX1" fmla="*/ 683288 w 683288"/>
                  <a:gd name="connsiteY1" fmla="*/ 0 h 735830"/>
                  <a:gd name="connsiteX2" fmla="*/ 683288 w 683288"/>
                  <a:gd name="connsiteY2" fmla="*/ 622800 h 735830"/>
                  <a:gd name="connsiteX3" fmla="*/ 33655 w 683288"/>
                  <a:gd name="connsiteY3" fmla="*/ 735830 h 735830"/>
                  <a:gd name="connsiteX4" fmla="*/ 0 w 683288"/>
                  <a:gd name="connsiteY4" fmla="*/ 106680 h 735830"/>
                  <a:gd name="connsiteX0" fmla="*/ 13970 w 649633"/>
                  <a:gd name="connsiteY0" fmla="*/ 90805 h 735830"/>
                  <a:gd name="connsiteX1" fmla="*/ 649633 w 649633"/>
                  <a:gd name="connsiteY1" fmla="*/ 0 h 735830"/>
                  <a:gd name="connsiteX2" fmla="*/ 649633 w 649633"/>
                  <a:gd name="connsiteY2" fmla="*/ 622800 h 735830"/>
                  <a:gd name="connsiteX3" fmla="*/ 0 w 649633"/>
                  <a:gd name="connsiteY3" fmla="*/ 735830 h 735830"/>
                  <a:gd name="connsiteX4" fmla="*/ 13970 w 649633"/>
                  <a:gd name="connsiteY4" fmla="*/ 90805 h 735830"/>
                  <a:gd name="connsiteX0" fmla="*/ 0 w 654713"/>
                  <a:gd name="connsiteY0" fmla="*/ 97155 h 735830"/>
                  <a:gd name="connsiteX1" fmla="*/ 654713 w 654713"/>
                  <a:gd name="connsiteY1" fmla="*/ 0 h 735830"/>
                  <a:gd name="connsiteX2" fmla="*/ 654713 w 654713"/>
                  <a:gd name="connsiteY2" fmla="*/ 622800 h 735830"/>
                  <a:gd name="connsiteX3" fmla="*/ 5080 w 654713"/>
                  <a:gd name="connsiteY3" fmla="*/ 735830 h 735830"/>
                  <a:gd name="connsiteX4" fmla="*/ 0 w 654713"/>
                  <a:gd name="connsiteY4" fmla="*/ 97155 h 73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713" h="735830">
                    <a:moveTo>
                      <a:pt x="0" y="97155"/>
                    </a:moveTo>
                    <a:lnTo>
                      <a:pt x="654713" y="0"/>
                    </a:lnTo>
                    <a:lnTo>
                      <a:pt x="654713" y="622800"/>
                    </a:lnTo>
                    <a:lnTo>
                      <a:pt x="5080" y="735830"/>
                    </a:lnTo>
                    <a:cubicBezTo>
                      <a:pt x="3387" y="522938"/>
                      <a:pt x="1693" y="310047"/>
                      <a:pt x="0" y="97155"/>
                    </a:cubicBezTo>
                    <a:close/>
                  </a:path>
                </a:pathLst>
              </a:custGeom>
              <a:solidFill>
                <a:srgbClr val="DBE9AD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b="1">
                  <a:solidFill>
                    <a:srgbClr val="233D5D"/>
                  </a:solidFill>
                  <a:latin typeface="Tw Cen MT" panose="020B0602020104020603" pitchFamily="34" charset="0"/>
                  <a:ea typeface="微软雅黑"/>
                </a:endParaRPr>
              </a:p>
            </p:txBody>
          </p:sp>
          <p:sp>
            <p:nvSpPr>
              <p:cNvPr id="133" name="Flowchart: Data 2">
                <a:extLst>
                  <a:ext uri="{FF2B5EF4-FFF2-40B4-BE49-F238E27FC236}">
                    <a16:creationId xmlns:a16="http://schemas.microsoft.com/office/drawing/2014/main" id="{1EF8D215-4C64-48D3-B3CD-5A5A8D868ED6}"/>
                  </a:ext>
                </a:extLst>
              </p:cNvPr>
              <p:cNvSpPr/>
              <p:nvPr/>
            </p:nvSpPr>
            <p:spPr>
              <a:xfrm flipV="1">
                <a:off x="1668879" y="2946913"/>
                <a:ext cx="275808" cy="622374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94"/>
                  <a:gd name="connsiteY0" fmla="*/ 10000 h 10000"/>
                  <a:gd name="connsiteX1" fmla="*/ 2000 w 10094"/>
                  <a:gd name="connsiteY1" fmla="*/ 0 h 10000"/>
                  <a:gd name="connsiteX2" fmla="*/ 10000 w 10094"/>
                  <a:gd name="connsiteY2" fmla="*/ 0 h 10000"/>
                  <a:gd name="connsiteX3" fmla="*/ 10094 w 10094"/>
                  <a:gd name="connsiteY3" fmla="*/ 9896 h 10000"/>
                  <a:gd name="connsiteX4" fmla="*/ 0 w 10094"/>
                  <a:gd name="connsiteY4" fmla="*/ 10000 h 10000"/>
                  <a:gd name="connsiteX0" fmla="*/ 1748 w 8094"/>
                  <a:gd name="connsiteY0" fmla="*/ 13125 h 13125"/>
                  <a:gd name="connsiteX1" fmla="*/ 0 w 8094"/>
                  <a:gd name="connsiteY1" fmla="*/ 0 h 13125"/>
                  <a:gd name="connsiteX2" fmla="*/ 8000 w 8094"/>
                  <a:gd name="connsiteY2" fmla="*/ 0 h 13125"/>
                  <a:gd name="connsiteX3" fmla="*/ 8094 w 8094"/>
                  <a:gd name="connsiteY3" fmla="*/ 9896 h 13125"/>
                  <a:gd name="connsiteX4" fmla="*/ 1748 w 8094"/>
                  <a:gd name="connsiteY4" fmla="*/ 13125 h 13125"/>
                  <a:gd name="connsiteX0" fmla="*/ 0 w 7840"/>
                  <a:gd name="connsiteY0" fmla="*/ 10000 h 10000"/>
                  <a:gd name="connsiteX1" fmla="*/ 564 w 7840"/>
                  <a:gd name="connsiteY1" fmla="*/ 1746 h 10000"/>
                  <a:gd name="connsiteX2" fmla="*/ 7724 w 7840"/>
                  <a:gd name="connsiteY2" fmla="*/ 0 h 10000"/>
                  <a:gd name="connsiteX3" fmla="*/ 7840 w 7840"/>
                  <a:gd name="connsiteY3" fmla="*/ 7540 h 10000"/>
                  <a:gd name="connsiteX4" fmla="*/ 0 w 7840"/>
                  <a:gd name="connsiteY4" fmla="*/ 10000 h 10000"/>
                  <a:gd name="connsiteX0" fmla="*/ 150 w 9281"/>
                  <a:gd name="connsiteY0" fmla="*/ 9683 h 9683"/>
                  <a:gd name="connsiteX1" fmla="*/ 0 w 9281"/>
                  <a:gd name="connsiteY1" fmla="*/ 1746 h 9683"/>
                  <a:gd name="connsiteX2" fmla="*/ 9133 w 9281"/>
                  <a:gd name="connsiteY2" fmla="*/ 0 h 9683"/>
                  <a:gd name="connsiteX3" fmla="*/ 9281 w 9281"/>
                  <a:gd name="connsiteY3" fmla="*/ 7540 h 9683"/>
                  <a:gd name="connsiteX4" fmla="*/ 150 w 9281"/>
                  <a:gd name="connsiteY4" fmla="*/ 9683 h 9683"/>
                  <a:gd name="connsiteX0" fmla="*/ 92 w 10000"/>
                  <a:gd name="connsiteY0" fmla="*/ 9969 h 9969"/>
                  <a:gd name="connsiteX1" fmla="*/ 0 w 10000"/>
                  <a:gd name="connsiteY1" fmla="*/ 1803 h 9969"/>
                  <a:gd name="connsiteX2" fmla="*/ 9841 w 10000"/>
                  <a:gd name="connsiteY2" fmla="*/ 0 h 9969"/>
                  <a:gd name="connsiteX3" fmla="*/ 10000 w 10000"/>
                  <a:gd name="connsiteY3" fmla="*/ 7787 h 9969"/>
                  <a:gd name="connsiteX4" fmla="*/ 92 w 10000"/>
                  <a:gd name="connsiteY4" fmla="*/ 9969 h 9969"/>
                  <a:gd name="connsiteX0" fmla="*/ 5 w 10053"/>
                  <a:gd name="connsiteY0" fmla="*/ 10031 h 10031"/>
                  <a:gd name="connsiteX1" fmla="*/ 53 w 10053"/>
                  <a:gd name="connsiteY1" fmla="*/ 1809 h 10031"/>
                  <a:gd name="connsiteX2" fmla="*/ 9894 w 10053"/>
                  <a:gd name="connsiteY2" fmla="*/ 0 h 10031"/>
                  <a:gd name="connsiteX3" fmla="*/ 10053 w 10053"/>
                  <a:gd name="connsiteY3" fmla="*/ 7811 h 10031"/>
                  <a:gd name="connsiteX4" fmla="*/ 5 w 10053"/>
                  <a:gd name="connsiteY4" fmla="*/ 10031 h 10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53" h="10031">
                    <a:moveTo>
                      <a:pt x="5" y="10031"/>
                    </a:moveTo>
                    <a:cubicBezTo>
                      <a:pt x="-26" y="7301"/>
                      <a:pt x="84" y="4539"/>
                      <a:pt x="53" y="1809"/>
                    </a:cubicBezTo>
                    <a:lnTo>
                      <a:pt x="9894" y="0"/>
                    </a:lnTo>
                    <a:cubicBezTo>
                      <a:pt x="9946" y="2604"/>
                      <a:pt x="10001" y="5207"/>
                      <a:pt x="10053" y="7811"/>
                    </a:cubicBezTo>
                    <a:lnTo>
                      <a:pt x="5" y="10031"/>
                    </a:lnTo>
                    <a:close/>
                  </a:path>
                </a:pathLst>
              </a:custGeom>
              <a:solidFill>
                <a:srgbClr val="BBD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b="1">
                  <a:solidFill>
                    <a:srgbClr val="233D5D"/>
                  </a:solidFill>
                  <a:latin typeface="Tw Cen MT" panose="020B0602020104020603" pitchFamily="34" charset="0"/>
                  <a:ea typeface="微软雅黑"/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9975B847-A71F-4EF0-B366-5D6D2C6E43DE}"/>
                  </a:ext>
                </a:extLst>
              </p:cNvPr>
              <p:cNvSpPr/>
              <p:nvPr/>
            </p:nvSpPr>
            <p:spPr>
              <a:xfrm flipV="1">
                <a:off x="1902715" y="3065333"/>
                <a:ext cx="9248561" cy="589749"/>
              </a:xfrm>
              <a:prstGeom prst="rect">
                <a:avLst/>
              </a:prstGeom>
              <a:solidFill>
                <a:srgbClr val="E6F0C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b="1">
                  <a:solidFill>
                    <a:srgbClr val="233D5D"/>
                  </a:solidFill>
                  <a:latin typeface="Tw Cen MT" panose="020B0602020104020603" pitchFamily="34" charset="0"/>
                  <a:ea typeface="微软雅黑"/>
                </a:endParaRPr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FCFA9180-0CD8-413A-8A3A-30F5862D0F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864814" y="3305208"/>
                <a:ext cx="108000" cy="90782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27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b="1">
                  <a:solidFill>
                    <a:srgbClr val="233D5D"/>
                  </a:solidFill>
                  <a:latin typeface="Tw Cen MT" panose="020B0602020104020603" pitchFamily="34" charset="0"/>
                  <a:ea typeface="微软雅黑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08B20671-CED3-4D01-9A0A-5B0BCDE396E2}"/>
                  </a:ext>
                </a:extLst>
              </p:cNvPr>
              <p:cNvSpPr/>
              <p:nvPr/>
            </p:nvSpPr>
            <p:spPr>
              <a:xfrm>
                <a:off x="812773" y="3032332"/>
                <a:ext cx="822580" cy="45489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>
                  <a:defRPr lang="ar-EG"/>
                </a:defPPr>
                <a:lvl1pPr marL="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algn="ctr" defTabSz="913958" rtl="0">
                  <a:spcBef>
                    <a:spcPct val="0"/>
                  </a:spcBef>
                  <a:buClr>
                    <a:srgbClr val="FCE142"/>
                  </a:buClr>
                  <a:defRPr/>
                </a:pPr>
                <a:r>
                  <a:rPr lang="en-US" sz="2400" b="1" dirty="0">
                    <a:solidFill>
                      <a:srgbClr val="233D5D"/>
                    </a:solidFill>
                    <a:latin typeface="Tw Cen MT" panose="020B0602020104020603" pitchFamily="34" charset="0"/>
                    <a:ea typeface="微软雅黑"/>
                  </a:rPr>
                  <a:t>04</a:t>
                </a:r>
                <a:endParaRPr lang="en-US" sz="2400" b="1" i="1" dirty="0">
                  <a:solidFill>
                    <a:srgbClr val="233D5D"/>
                  </a:solidFill>
                  <a:latin typeface="Tw Cen MT" panose="020B0602020104020603" pitchFamily="34" charset="0"/>
                  <a:ea typeface="微软雅黑"/>
                </a:endParaRP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D5D58061-59EA-4FBC-8F34-C01728EA0225}"/>
                  </a:ext>
                </a:extLst>
              </p:cNvPr>
              <p:cNvSpPr/>
              <p:nvPr/>
            </p:nvSpPr>
            <p:spPr>
              <a:xfrm>
                <a:off x="2076687" y="3049106"/>
                <a:ext cx="9064773" cy="65373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>
                  <a:defRPr lang="ar-EG"/>
                </a:defPPr>
                <a:lvl1pPr marL="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algn="ctr" defTabSz="913958" rtl="0">
                  <a:spcBef>
                    <a:spcPct val="0"/>
                  </a:spcBef>
                  <a:buClr>
                    <a:srgbClr val="FCE142"/>
                  </a:buClr>
                  <a:defRPr/>
                </a:pPr>
                <a:r>
                  <a:rPr lang="en-GB" sz="2400" b="1" dirty="0">
                    <a:solidFill>
                      <a:srgbClr val="233D5D"/>
                    </a:solidFill>
                    <a:latin typeface="Tw Cen MT" panose="020B0602020104020603" pitchFamily="34" charset="0"/>
                    <a:ea typeface="微软雅黑"/>
                  </a:rPr>
                  <a:t>Causes of obesity, its risk factors and how to manage such a chronic relapsing disease.</a:t>
                </a:r>
                <a:endParaRPr lang="en-US" sz="2400" b="1" dirty="0">
                  <a:solidFill>
                    <a:srgbClr val="233D5D"/>
                  </a:solidFill>
                  <a:latin typeface="Tw Cen MT" panose="020B0602020104020603" pitchFamily="34" charset="0"/>
                  <a:ea typeface="微软雅黑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3838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BD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27EC1690-2236-44E1-A0B6-481482A8F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44988">
            <a:off x="2988498" y="-1844793"/>
            <a:ext cx="3302426" cy="96315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852D28-59AF-44E6-A842-C4016F31FD64}"/>
              </a:ext>
            </a:extLst>
          </p:cNvPr>
          <p:cNvSpPr/>
          <p:nvPr/>
        </p:nvSpPr>
        <p:spPr>
          <a:xfrm>
            <a:off x="-190501" y="1628953"/>
            <a:ext cx="95249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83"/>
            <a:r>
              <a:rPr lang="en-US" sz="3600" b="1" kern="0" spc="-15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Finally; we recollected the </a:t>
            </a:r>
          </a:p>
          <a:p>
            <a:pPr algn="ctr" defTabSz="913583"/>
            <a:r>
              <a:rPr lang="en-US" sz="3600" b="1" kern="0" spc="-15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“Data knowledge and awareness part of the questionnaire” </a:t>
            </a:r>
          </a:p>
          <a:p>
            <a:pPr algn="ctr" defTabSz="913583"/>
            <a:r>
              <a:rPr lang="en-US" sz="3600" b="1" kern="0" spc="-15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to compare them with the pre-intervention </a:t>
            </a:r>
          </a:p>
          <a:p>
            <a:pPr algn="ctr" defTabSz="913583"/>
            <a:r>
              <a:rPr lang="en-US" sz="3600" b="1" kern="0" spc="-15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data to evaluate our outcome.</a:t>
            </a:r>
          </a:p>
          <a:p>
            <a:pPr algn="ctr" defTabSz="913583"/>
            <a:r>
              <a:rPr lang="en-US" sz="3600" b="1" kern="0" spc="-15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Sultan normal" pitchFamily="2" charset="-78"/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0975DF-B9B4-440B-8802-1E7295B9A463}"/>
              </a:ext>
            </a:extLst>
          </p:cNvPr>
          <p:cNvGrpSpPr/>
          <p:nvPr/>
        </p:nvGrpSpPr>
        <p:grpSpPr>
          <a:xfrm>
            <a:off x="1524022" y="145922"/>
            <a:ext cx="6095957" cy="906959"/>
            <a:chOff x="1933456" y="145922"/>
            <a:chExt cx="6095957" cy="906959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D6E9EED4-A451-4188-AE96-AC282BEEFB7A}"/>
                </a:ext>
              </a:extLst>
            </p:cNvPr>
            <p:cNvSpPr/>
            <p:nvPr/>
          </p:nvSpPr>
          <p:spPr>
            <a:xfrm>
              <a:off x="1933456" y="145922"/>
              <a:ext cx="6095957" cy="906959"/>
            </a:xfrm>
            <a:custGeom>
              <a:avLst/>
              <a:gdLst/>
              <a:ahLst/>
              <a:cxnLst/>
              <a:rect l="l" t="t" r="r" b="b"/>
              <a:pathLst>
                <a:path w="7248986" h="3456311">
                  <a:moveTo>
                    <a:pt x="63030" y="2862758"/>
                  </a:moveTo>
                  <a:cubicBezTo>
                    <a:pt x="63030" y="2862758"/>
                    <a:pt x="0" y="261619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55913" y="6965"/>
                  </a:cubicBezTo>
                  <a:lnTo>
                    <a:pt x="6355914" y="6965"/>
                  </a:lnTo>
                  <a:cubicBezTo>
                    <a:pt x="6572661" y="16819"/>
                    <a:pt x="6776976" y="36481"/>
                    <a:pt x="6911164" y="101690"/>
                  </a:cubicBezTo>
                  <a:cubicBezTo>
                    <a:pt x="7167210" y="226120"/>
                    <a:pt x="7248986" y="459160"/>
                    <a:pt x="7243498" y="704684"/>
                  </a:cubicBezTo>
                  <a:cubicBezTo>
                    <a:pt x="7243498" y="704684"/>
                    <a:pt x="7200209" y="1013073"/>
                    <a:pt x="7207643" y="1248607"/>
                  </a:cubicBezTo>
                  <a:cubicBezTo>
                    <a:pt x="7214767" y="2604559"/>
                    <a:pt x="7221923" y="2800162"/>
                    <a:pt x="7221923" y="2800162"/>
                  </a:cubicBezTo>
                  <a:cubicBezTo>
                    <a:pt x="7205242" y="3015894"/>
                    <a:pt x="7090598" y="3226506"/>
                    <a:pt x="6893728" y="3338130"/>
                  </a:cubicBezTo>
                  <a:cubicBezTo>
                    <a:pt x="6743377" y="3423379"/>
                    <a:pt x="6545346" y="3438476"/>
                    <a:pt x="5200663" y="3427735"/>
                  </a:cubicBezTo>
                  <a:lnTo>
                    <a:pt x="5200592" y="3427735"/>
                  </a:lnTo>
                  <a:cubicBezTo>
                    <a:pt x="645952" y="3422458"/>
                    <a:pt x="384604" y="3456311"/>
                    <a:pt x="254278" y="3347153"/>
                  </a:cubicBezTo>
                  <a:cubicBezTo>
                    <a:pt x="145767" y="3256268"/>
                    <a:pt x="81795" y="3062957"/>
                    <a:pt x="63030" y="2862758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AFA2D3-0177-46CB-BD7D-DD7DF1793A84}"/>
                </a:ext>
              </a:extLst>
            </p:cNvPr>
            <p:cNvSpPr/>
            <p:nvPr/>
          </p:nvSpPr>
          <p:spPr>
            <a:xfrm>
              <a:off x="2321865" y="148912"/>
              <a:ext cx="5319148" cy="8463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>
                <a:defRPr/>
              </a:pPr>
              <a:r>
                <a:rPr lang="en-US" sz="4900" b="1" spc="-113" dirty="0">
                  <a:solidFill>
                    <a:srgbClr val="233D5D"/>
                  </a:solidFill>
                  <a:latin typeface="Tw Cen MT" panose="020B0602020104020603" pitchFamily="34" charset="0"/>
                </a:rPr>
                <a:t>Educational sessions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00FAD5B9-077A-4EBD-8272-341201B5955D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84E38A98-A202-4A6B-82FD-5C8592DCC5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240423">
            <a:off x="7931846" y="2669224"/>
            <a:ext cx="6171728" cy="6171728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0451EB99-F3FB-4C2A-BBE1-23A5892981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594715">
            <a:off x="-4642264" y="-4288257"/>
            <a:ext cx="7535635" cy="753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88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BD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00FAD5B9-077A-4EBD-8272-341201B5955D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84E38A98-A202-4A6B-82FD-5C8592DCC5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240423">
            <a:off x="7955493" y="2610844"/>
            <a:ext cx="6171728" cy="6171728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0451EB99-F3FB-4C2A-BBE1-23A5892981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94715">
            <a:off x="-4642264" y="-4288257"/>
            <a:ext cx="7535635" cy="75356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374CE6-C9B3-4198-B225-5CF9AAD7279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60" y="137901"/>
            <a:ext cx="3775721" cy="486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015688-2769-457B-8BEA-F0AF2B1082FB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90"/>
          <a:stretch/>
        </p:blipFill>
        <p:spPr bwMode="auto">
          <a:xfrm>
            <a:off x="91560" y="1299781"/>
            <a:ext cx="4710114" cy="3193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645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D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152186" y="151936"/>
            <a:ext cx="4839630" cy="4839629"/>
          </a:xfrm>
          <a:prstGeom prst="ellipse">
            <a:avLst/>
          </a:prstGeom>
          <a:solidFill>
            <a:srgbClr val="233D5D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6000" b="1" i="0" u="none" strike="noStrike" kern="1200" cap="none" spc="-11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3522870" y="3128061"/>
            <a:ext cx="2098268" cy="842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75" b="1" i="0" u="none" strike="noStrike" kern="1200" cap="none" spc="-113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Result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FCB5BA8-D656-4139-84FA-174C5B925E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36826">
            <a:off x="-1915710" y="2927427"/>
            <a:ext cx="4257595" cy="425759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EADBA45-1BBA-4769-8137-53B2261A06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579019">
            <a:off x="6750413" y="-1083629"/>
            <a:ext cx="4033477" cy="4033477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24DCE2D-C61A-434A-9AC3-84B0FE52A2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25231" y="578927"/>
            <a:ext cx="2293538" cy="2293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2962804"/>
      </p:ext>
    </p:extLst>
  </p:cSld>
  <p:clrMapOvr>
    <a:masterClrMapping/>
  </p:clrMapOvr>
  <p:transition spd="slow" advClick="0" advTm="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F9722D0C-9AB7-435D-A2E7-98F4D215B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24571">
            <a:off x="4003264" y="-3197666"/>
            <a:ext cx="1137472" cy="7419499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571045" y="88676"/>
            <a:ext cx="8001910" cy="910982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3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40" normalizeH="0" baseline="0" noProof="0" dirty="0">
                <a:ln>
                  <a:noFill/>
                </a:ln>
                <a:solidFill>
                  <a:srgbClr val="233D5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Youssef" pitchFamily="2" charset="-78"/>
              </a:rPr>
              <a:t>Distribution of the studied cases according to education level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233D5D"/>
              </a:solidFill>
              <a:effectLst/>
              <a:uLnTx/>
              <a:uFillTx/>
              <a:latin typeface="Tw Cen MT" panose="020B0602020104020603" pitchFamily="34" charset="0"/>
              <a:ea typeface="+mn-ea"/>
            </a:endParaRPr>
          </a:p>
        </p:txBody>
      </p:sp>
      <p:graphicFrame>
        <p:nvGraphicFramePr>
          <p:cNvPr id="56" name="Chart 55"/>
          <p:cNvGraphicFramePr>
            <a:graphicFrameLocks noGrp="1"/>
          </p:cNvGraphicFramePr>
          <p:nvPr/>
        </p:nvGraphicFramePr>
        <p:xfrm>
          <a:off x="1492754" y="1374235"/>
          <a:ext cx="6158492" cy="3860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Down Arrow 2"/>
          <p:cNvSpPr/>
          <p:nvPr/>
        </p:nvSpPr>
        <p:spPr>
          <a:xfrm>
            <a:off x="2115237" y="1572579"/>
            <a:ext cx="440675" cy="829098"/>
          </a:xfrm>
          <a:prstGeom prst="downArrow">
            <a:avLst/>
          </a:prstGeom>
          <a:solidFill>
            <a:srgbClr val="F6947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6947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0077EE2-CE1B-4E7E-A46B-38C29B3F9A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36826">
            <a:off x="-4877620" y="1711011"/>
            <a:ext cx="8515190" cy="851519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9D4DB9D-C22A-419E-9AE3-5C735532E8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743774">
            <a:off x="6629089" y="-3482604"/>
            <a:ext cx="5680744" cy="568074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A5E3C94-C10E-4B39-965E-98ECE1023F86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6000" b="1" i="0" u="none" strike="noStrike" kern="1200" cap="none" spc="-11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128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6" grpId="0">
        <p:bldAsOne/>
      </p:bldGraphic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BF6A8595-38EA-41DD-929D-29ED0A796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24571">
            <a:off x="4059786" y="-3749760"/>
            <a:ext cx="1137472" cy="8455709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571045" y="222324"/>
            <a:ext cx="8001910" cy="501639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3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40" normalizeH="0" baseline="0" noProof="0" dirty="0">
                <a:ln>
                  <a:noFill/>
                </a:ln>
                <a:solidFill>
                  <a:srgbClr val="233D5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Youssef" pitchFamily="2" charset="-78"/>
              </a:rPr>
              <a:t>Distribution of the studied cases according to work</a:t>
            </a:r>
          </a:p>
        </p:txBody>
      </p:sp>
      <p:graphicFrame>
        <p:nvGraphicFramePr>
          <p:cNvPr id="12" name="Chart 11"/>
          <p:cNvGraphicFramePr>
            <a:graphicFrameLocks noGrp="1"/>
          </p:cNvGraphicFramePr>
          <p:nvPr/>
        </p:nvGraphicFramePr>
        <p:xfrm>
          <a:off x="1058893" y="1198496"/>
          <a:ext cx="7025564" cy="3851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Left Arrow 2"/>
          <p:cNvSpPr/>
          <p:nvPr/>
        </p:nvSpPr>
        <p:spPr>
          <a:xfrm>
            <a:off x="3041583" y="1572579"/>
            <a:ext cx="978408" cy="484632"/>
          </a:xfrm>
          <a:prstGeom prst="leftArrow">
            <a:avLst/>
          </a:prstGeom>
          <a:solidFill>
            <a:srgbClr val="F69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F365AD7-3878-4697-ACD4-E8EC2DF0B93B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6000" b="1" i="0" u="none" strike="noStrike" kern="1200" cap="none" spc="-11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14048A0-1EFB-4B62-A76C-FBD7930C39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36826">
            <a:off x="-4877620" y="1711011"/>
            <a:ext cx="8515190" cy="851519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D50C0D6-C155-4AB2-A761-39145DC25C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743774">
            <a:off x="6629089" y="-3482604"/>
            <a:ext cx="5680744" cy="568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49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78AF78-6EE1-4862-9920-16014889D2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24571">
            <a:off x="4003264" y="-3197666"/>
            <a:ext cx="1137472" cy="7419499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571045" y="193297"/>
            <a:ext cx="8001910" cy="867894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2800" b="1" kern="0" spc="40" dirty="0">
                <a:solidFill>
                  <a:srgbClr val="233D5D"/>
                </a:solidFill>
                <a:latin typeface="Tw Cen MT" panose="020B0602020104020603" pitchFamily="34" charset="0"/>
                <a:cs typeface="Youssef" pitchFamily="2" charset="-78"/>
              </a:rPr>
              <a:t>Distribution of the studied cases according to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800" b="1" kern="0" spc="40" dirty="0">
                <a:solidFill>
                  <a:srgbClr val="233D5D"/>
                </a:solidFill>
                <a:latin typeface="Tw Cen MT" panose="020B0602020104020603" pitchFamily="34" charset="0"/>
                <a:cs typeface="Youssef" pitchFamily="2" charset="-78"/>
              </a:rPr>
              <a:t>Marital status</a:t>
            </a:r>
            <a:endParaRPr lang="en-GB" sz="2800" b="1" kern="0" spc="40" dirty="0">
              <a:solidFill>
                <a:srgbClr val="233D5D"/>
              </a:solidFill>
              <a:latin typeface="Tw Cen MT" panose="020B0602020104020603" pitchFamily="34" charset="0"/>
              <a:cs typeface="Youssef" pitchFamily="2" charset="-78"/>
            </a:endParaRPr>
          </a:p>
        </p:txBody>
      </p:sp>
      <p:graphicFrame>
        <p:nvGraphicFramePr>
          <p:cNvPr id="12" name="Char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397243"/>
              </p:ext>
            </p:extLst>
          </p:nvPr>
        </p:nvGraphicFramePr>
        <p:xfrm>
          <a:off x="1498828" y="1193402"/>
          <a:ext cx="6158492" cy="3860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7178143E-1825-4034-BAA7-76737DC035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36826">
            <a:off x="-4877620" y="1711011"/>
            <a:ext cx="8515190" cy="8515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17A33E-B271-447A-8873-F26E8018BD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743774">
            <a:off x="6629089" y="-3482604"/>
            <a:ext cx="5680744" cy="568074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FF1891B-5114-4E17-9508-33E0D430354C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8599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4ECBAC99-3DF4-4C9E-8A23-CAAB5C26C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24571">
            <a:off x="4003264" y="-3197666"/>
            <a:ext cx="1137472" cy="7419499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571045" y="193297"/>
            <a:ext cx="8001910" cy="757130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3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40" normalizeH="0" baseline="0" noProof="0" dirty="0">
                <a:ln>
                  <a:noFill/>
                </a:ln>
                <a:solidFill>
                  <a:srgbClr val="233D5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Youssef" pitchFamily="2" charset="-78"/>
              </a:rPr>
              <a:t>Distribution of the studied cases according to </a:t>
            </a:r>
          </a:p>
          <a:p>
            <a:pPr marL="0" marR="0" lvl="0" indent="0" algn="ctr" defTabSz="913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40" normalizeH="0" baseline="0" noProof="0" dirty="0">
                <a:ln>
                  <a:noFill/>
                </a:ln>
                <a:solidFill>
                  <a:srgbClr val="233D5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Youssef" pitchFamily="2" charset="-78"/>
              </a:rPr>
              <a:t>number of children</a:t>
            </a:r>
          </a:p>
        </p:txBody>
      </p:sp>
      <p:graphicFrame>
        <p:nvGraphicFramePr>
          <p:cNvPr id="12" name="Chart 11"/>
          <p:cNvGraphicFramePr>
            <a:graphicFrameLocks noGrp="1"/>
          </p:cNvGraphicFramePr>
          <p:nvPr/>
        </p:nvGraphicFramePr>
        <p:xfrm>
          <a:off x="1498828" y="1431686"/>
          <a:ext cx="6158492" cy="3860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983DD6BD-32FC-422D-8141-A387E51010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36826">
            <a:off x="-4877620" y="1711011"/>
            <a:ext cx="8515190" cy="8515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856550-0B8D-4E3A-84E7-3F99DBB5F9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743774">
            <a:off x="6629089" y="-3482604"/>
            <a:ext cx="5680744" cy="568074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F96BC4D-C631-4A1B-B833-A4FDAD57279F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6000" b="1" i="0" u="none" strike="noStrike" kern="1200" cap="none" spc="-11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530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3">
            <a:extLst>
              <a:ext uri="{FF2B5EF4-FFF2-40B4-BE49-F238E27FC236}">
                <a16:creationId xmlns:a16="http://schemas.microsoft.com/office/drawing/2014/main" id="{EABEDFAD-F55A-4A11-AE2E-A3F3DE5C87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44437">
            <a:off x="2375050" y="2246165"/>
            <a:ext cx="1137472" cy="4496707"/>
          </a:xfrm>
          <a:prstGeom prst="rect">
            <a:avLst/>
          </a:prstGeom>
        </p:spPr>
      </p:pic>
      <p:pic>
        <p:nvPicPr>
          <p:cNvPr id="81" name="Picture 3">
            <a:extLst>
              <a:ext uri="{FF2B5EF4-FFF2-40B4-BE49-F238E27FC236}">
                <a16:creationId xmlns:a16="http://schemas.microsoft.com/office/drawing/2014/main" id="{D091154B-10AB-4EE7-AFBF-644F138D5E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44437">
            <a:off x="2532967" y="1045907"/>
            <a:ext cx="1137472" cy="449670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E9FDD555-B16A-42F6-83B9-12EC81F6C5C4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75" name="Picture 3">
            <a:extLst>
              <a:ext uri="{FF2B5EF4-FFF2-40B4-BE49-F238E27FC236}">
                <a16:creationId xmlns:a16="http://schemas.microsoft.com/office/drawing/2014/main" id="{CA7A5127-205E-479C-9A41-0123443890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922467">
            <a:off x="-1048419" y="-2576839"/>
            <a:ext cx="5198482" cy="5198482"/>
          </a:xfrm>
          <a:prstGeom prst="rect">
            <a:avLst/>
          </a:prstGeom>
        </p:spPr>
      </p:pic>
      <p:pic>
        <p:nvPicPr>
          <p:cNvPr id="62" name="Picture 3">
            <a:extLst>
              <a:ext uri="{FF2B5EF4-FFF2-40B4-BE49-F238E27FC236}">
                <a16:creationId xmlns:a16="http://schemas.microsoft.com/office/drawing/2014/main" id="{0A325441-8B48-41AC-A1F9-C2FCE54AF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44437">
            <a:off x="2646746" y="-154350"/>
            <a:ext cx="1137472" cy="4496707"/>
          </a:xfrm>
          <a:prstGeom prst="rect">
            <a:avLst/>
          </a:prstGeom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6915A8F2-41B1-4DC6-9BE9-FFF91B0351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974868">
            <a:off x="6125418" y="1290109"/>
            <a:ext cx="4544211" cy="4544211"/>
          </a:xfrm>
          <a:prstGeom prst="rect">
            <a:avLst/>
          </a:prstGeom>
        </p:spPr>
      </p:pic>
      <p:pic>
        <p:nvPicPr>
          <p:cNvPr id="54" name="Picture 6">
            <a:extLst>
              <a:ext uri="{FF2B5EF4-FFF2-40B4-BE49-F238E27FC236}">
                <a16:creationId xmlns:a16="http://schemas.microsoft.com/office/drawing/2014/main" id="{42E0CC89-BF63-4338-94F3-C36F1A0DCE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89915" y="1916082"/>
            <a:ext cx="4740412" cy="3266574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9E595C04-E999-4A36-9A9A-46003B6643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3745" y="158127"/>
            <a:ext cx="1691320" cy="16913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9EB46914-AE39-4FFB-A174-C209495A57DA}"/>
              </a:ext>
            </a:extLst>
          </p:cNvPr>
          <p:cNvSpPr/>
          <p:nvPr/>
        </p:nvSpPr>
        <p:spPr>
          <a:xfrm>
            <a:off x="977164" y="1849447"/>
            <a:ext cx="2962393" cy="5847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1371600"/>
            <a:r>
              <a:rPr lang="en-US" sz="3200" b="1" spc="-225" dirty="0">
                <a:solidFill>
                  <a:srgbClr val="233D5D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Tw Cen MT" panose="020B0602020104020603" pitchFamily="34" charset="0"/>
              </a:rPr>
              <a:t>Egypt Population</a:t>
            </a:r>
            <a:endParaRPr lang="x-none" sz="3200" b="1" spc="-225" dirty="0">
              <a:solidFill>
                <a:srgbClr val="233D5D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5AB87C8-A3D4-4BAE-B77E-12B198311C9E}"/>
              </a:ext>
            </a:extLst>
          </p:cNvPr>
          <p:cNvSpPr/>
          <p:nvPr/>
        </p:nvSpPr>
        <p:spPr>
          <a:xfrm>
            <a:off x="3003727" y="1883798"/>
            <a:ext cx="2962393" cy="5847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1371600"/>
            <a:r>
              <a:rPr lang="en-US" sz="3200" b="1" spc="-225" dirty="0">
                <a:solidFill>
                  <a:srgbClr val="233D5D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Tw Cen MT" panose="020B0602020104020603" pitchFamily="34" charset="0"/>
              </a:rPr>
              <a:t>&gt; 100 M</a:t>
            </a:r>
            <a:endParaRPr lang="x-none" sz="3200" b="1" spc="-225" dirty="0">
              <a:solidFill>
                <a:srgbClr val="233D5D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37344CF-5FFB-4E77-A240-6E94C8A8DEC5}"/>
              </a:ext>
            </a:extLst>
          </p:cNvPr>
          <p:cNvSpPr/>
          <p:nvPr/>
        </p:nvSpPr>
        <p:spPr>
          <a:xfrm>
            <a:off x="2833991" y="3082683"/>
            <a:ext cx="2962393" cy="5847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1371600"/>
            <a:r>
              <a:rPr lang="en-US" sz="3200" b="1" spc="-225" dirty="0">
                <a:solidFill>
                  <a:srgbClr val="233D5D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Tw Cen MT" panose="020B0602020104020603" pitchFamily="34" charset="0"/>
              </a:rPr>
              <a:t>&gt; 48.5 M</a:t>
            </a:r>
            <a:endParaRPr lang="x-none" sz="3200" b="1" spc="-225" dirty="0">
              <a:solidFill>
                <a:srgbClr val="233D5D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C73FADE-276E-4DEA-921C-B65046146828}"/>
              </a:ext>
            </a:extLst>
          </p:cNvPr>
          <p:cNvSpPr/>
          <p:nvPr/>
        </p:nvSpPr>
        <p:spPr>
          <a:xfrm>
            <a:off x="795254" y="3061931"/>
            <a:ext cx="2962393" cy="5847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1371600"/>
            <a:r>
              <a:rPr lang="en-US" sz="3200" b="1" spc="-225" dirty="0">
                <a:solidFill>
                  <a:srgbClr val="233D5D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Tw Cen MT" panose="020B0602020104020603" pitchFamily="34" charset="0"/>
              </a:rPr>
              <a:t>Egyptian Women </a:t>
            </a:r>
            <a:endParaRPr lang="x-none" sz="3200" b="1" spc="-225" dirty="0">
              <a:solidFill>
                <a:srgbClr val="233D5D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022AA83-4CB2-4114-AEB8-C50ABAE6C759}"/>
              </a:ext>
            </a:extLst>
          </p:cNvPr>
          <p:cNvSpPr/>
          <p:nvPr/>
        </p:nvSpPr>
        <p:spPr>
          <a:xfrm>
            <a:off x="483745" y="4042595"/>
            <a:ext cx="3470341" cy="10772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1371600"/>
            <a:r>
              <a:rPr lang="en-US" sz="3200" b="1" spc="-225" dirty="0">
                <a:solidFill>
                  <a:srgbClr val="233D5D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Tw Cen MT" panose="020B0602020104020603" pitchFamily="34" charset="0"/>
              </a:rPr>
              <a:t>Females of childbearing age </a:t>
            </a:r>
            <a:endParaRPr lang="x-none" sz="3200" b="1" spc="-225" dirty="0">
              <a:solidFill>
                <a:srgbClr val="233D5D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65A220C-8626-4E26-BBEE-22ADDEFA242F}"/>
              </a:ext>
            </a:extLst>
          </p:cNvPr>
          <p:cNvSpPr/>
          <p:nvPr/>
        </p:nvSpPr>
        <p:spPr>
          <a:xfrm>
            <a:off x="2794548" y="4304369"/>
            <a:ext cx="2962393" cy="5847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1371600"/>
            <a:r>
              <a:rPr lang="en-US" sz="3200" b="1" spc="-225" dirty="0">
                <a:solidFill>
                  <a:srgbClr val="233D5D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Tw Cen MT" panose="020B0602020104020603" pitchFamily="34" charset="0"/>
              </a:rPr>
              <a:t>&gt; 24 M</a:t>
            </a:r>
            <a:endParaRPr lang="x-none" sz="3200" b="1" spc="-225" dirty="0">
              <a:solidFill>
                <a:srgbClr val="233D5D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D6526C5-3707-4898-BAD2-CF5347C1795D}"/>
              </a:ext>
            </a:extLst>
          </p:cNvPr>
          <p:cNvSpPr/>
          <p:nvPr/>
        </p:nvSpPr>
        <p:spPr>
          <a:xfrm>
            <a:off x="6670744" y="1110233"/>
            <a:ext cx="2349939" cy="846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900" spc="-113" dirty="0">
                <a:solidFill>
                  <a:srgbClr val="233D5D"/>
                </a:solidFill>
                <a:latin typeface="Tw Cen MT" panose="020B0602020104020603" pitchFamily="34" charset="0"/>
              </a:rPr>
              <a:t>CAPMAS</a:t>
            </a:r>
            <a:endParaRPr lang="x-none" sz="4900" spc="-113" dirty="0">
              <a:solidFill>
                <a:srgbClr val="233D5D"/>
              </a:solidFill>
              <a:latin typeface="Tw Cen MT" panose="020B0602020104020603" pitchFamily="34" charset="0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5AC58CDE-D57F-487E-852B-1EFB65449218}"/>
              </a:ext>
            </a:extLst>
          </p:cNvPr>
          <p:cNvSpPr/>
          <p:nvPr/>
        </p:nvSpPr>
        <p:spPr>
          <a:xfrm>
            <a:off x="2371764" y="175392"/>
            <a:ext cx="4787681" cy="934841"/>
          </a:xfrm>
          <a:custGeom>
            <a:avLst/>
            <a:gdLst/>
            <a:ahLst/>
            <a:cxnLst/>
            <a:rect l="l" t="t" r="r" b="b"/>
            <a:pathLst>
              <a:path w="7248986" h="3456311">
                <a:moveTo>
                  <a:pt x="63030" y="2862758"/>
                </a:moveTo>
                <a:cubicBezTo>
                  <a:pt x="63030" y="2862758"/>
                  <a:pt x="0" y="2616193"/>
                  <a:pt x="10218" y="1214762"/>
                </a:cubicBezTo>
                <a:cubicBezTo>
                  <a:pt x="18651" y="990971"/>
                  <a:pt x="65033" y="645332"/>
                  <a:pt x="65033" y="645332"/>
                </a:cubicBezTo>
                <a:cubicBezTo>
                  <a:pt x="82233" y="502466"/>
                  <a:pt x="56685" y="337866"/>
                  <a:pt x="181385" y="223925"/>
                </a:cubicBezTo>
                <a:cubicBezTo>
                  <a:pt x="346794" y="72788"/>
                  <a:pt x="621643" y="0"/>
                  <a:pt x="6355913" y="6965"/>
                </a:cubicBezTo>
                <a:lnTo>
                  <a:pt x="6355914" y="6965"/>
                </a:lnTo>
                <a:cubicBezTo>
                  <a:pt x="6572661" y="16819"/>
                  <a:pt x="6776976" y="36481"/>
                  <a:pt x="6911164" y="101690"/>
                </a:cubicBezTo>
                <a:cubicBezTo>
                  <a:pt x="7167210" y="226120"/>
                  <a:pt x="7248986" y="459160"/>
                  <a:pt x="7243498" y="704684"/>
                </a:cubicBezTo>
                <a:cubicBezTo>
                  <a:pt x="7243498" y="704684"/>
                  <a:pt x="7200209" y="1013073"/>
                  <a:pt x="7207643" y="1248607"/>
                </a:cubicBezTo>
                <a:cubicBezTo>
                  <a:pt x="7214767" y="2604559"/>
                  <a:pt x="7221923" y="2800162"/>
                  <a:pt x="7221923" y="2800162"/>
                </a:cubicBezTo>
                <a:cubicBezTo>
                  <a:pt x="7205242" y="3015894"/>
                  <a:pt x="7090598" y="3226506"/>
                  <a:pt x="6893728" y="3338130"/>
                </a:cubicBezTo>
                <a:cubicBezTo>
                  <a:pt x="6743377" y="3423379"/>
                  <a:pt x="6545346" y="3438476"/>
                  <a:pt x="5200663" y="3427735"/>
                </a:cubicBezTo>
                <a:lnTo>
                  <a:pt x="5200592" y="3427735"/>
                </a:lnTo>
                <a:cubicBezTo>
                  <a:pt x="645952" y="3422458"/>
                  <a:pt x="384604" y="3456311"/>
                  <a:pt x="254278" y="3347153"/>
                </a:cubicBezTo>
                <a:cubicBezTo>
                  <a:pt x="145767" y="3256268"/>
                  <a:pt x="81795" y="3062957"/>
                  <a:pt x="63030" y="286275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E60672-50B3-4F29-9DAE-A394C5347F8F}"/>
              </a:ext>
            </a:extLst>
          </p:cNvPr>
          <p:cNvSpPr/>
          <p:nvPr/>
        </p:nvSpPr>
        <p:spPr>
          <a:xfrm rot="21338991">
            <a:off x="2522427" y="143420"/>
            <a:ext cx="4516173" cy="846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900" b="1" spc="-113" dirty="0">
                <a:solidFill>
                  <a:srgbClr val="233D5D"/>
                </a:solidFill>
                <a:latin typeface="Tw Cen MT" panose="020B0602020104020603" pitchFamily="34" charset="0"/>
              </a:rPr>
              <a:t>Situation in Egypt</a:t>
            </a:r>
            <a:endParaRPr lang="x-none" sz="4900" b="1" spc="-113" dirty="0">
              <a:solidFill>
                <a:srgbClr val="233D5D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784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68119CE8-27E5-44C0-A3D0-F2FF5627F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24571">
            <a:off x="4003264" y="-3197666"/>
            <a:ext cx="1137472" cy="7419499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608691" y="193297"/>
            <a:ext cx="8001910" cy="867894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3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40" normalizeH="0" baseline="0" noProof="0" dirty="0">
                <a:ln>
                  <a:noFill/>
                </a:ln>
                <a:solidFill>
                  <a:srgbClr val="233D5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Youssef" pitchFamily="2" charset="-78"/>
              </a:rPr>
              <a:t>Distribution of the studied cases according to health information (n=229)</a:t>
            </a:r>
          </a:p>
        </p:txBody>
      </p:sp>
      <p:graphicFrame>
        <p:nvGraphicFramePr>
          <p:cNvPr id="13" name="Chart 12"/>
          <p:cNvGraphicFramePr>
            <a:graphicFrameLocks noGrp="1"/>
          </p:cNvGraphicFramePr>
          <p:nvPr/>
        </p:nvGraphicFramePr>
        <p:xfrm>
          <a:off x="740551" y="1235175"/>
          <a:ext cx="7662898" cy="3851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Down Arrow 11"/>
          <p:cNvSpPr/>
          <p:nvPr/>
        </p:nvSpPr>
        <p:spPr>
          <a:xfrm rot="17925978">
            <a:off x="3835954" y="1551901"/>
            <a:ext cx="269821" cy="829098"/>
          </a:xfrm>
          <a:prstGeom prst="downArrow">
            <a:avLst/>
          </a:prstGeom>
          <a:solidFill>
            <a:srgbClr val="F694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 rot="2566655">
            <a:off x="7760650" y="1418625"/>
            <a:ext cx="278332" cy="829098"/>
          </a:xfrm>
          <a:prstGeom prst="downArrow">
            <a:avLst/>
          </a:prstGeom>
          <a:solidFill>
            <a:srgbClr val="F694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B2A468A-4255-4E47-B916-5B15888264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36826">
            <a:off x="-4877620" y="1711011"/>
            <a:ext cx="8515190" cy="851519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A8DF6BB-5B71-4E5C-A005-AB1B912909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743774">
            <a:off x="6629089" y="-3482604"/>
            <a:ext cx="5680744" cy="568074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C1CADDF-F10A-49A7-B487-D88E768CD9BA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6000" b="1" i="0" u="none" strike="noStrike" kern="1200" cap="none" spc="-11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255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2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5913B7FD-2103-4AF6-AE7F-664BD2EB61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24571">
            <a:off x="3902802" y="-3169524"/>
            <a:ext cx="1338396" cy="7419499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571045" y="-23270"/>
            <a:ext cx="8001910" cy="1255692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3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40" normalizeH="0" baseline="0" noProof="0" dirty="0">
                <a:ln>
                  <a:noFill/>
                </a:ln>
                <a:solidFill>
                  <a:srgbClr val="233D5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Youssef" pitchFamily="2" charset="-78"/>
              </a:rPr>
              <a:t>Distribution of the studied cases according to </a:t>
            </a:r>
          </a:p>
          <a:p>
            <a:pPr marL="0" marR="0" lvl="0" indent="0" algn="ctr" defTabSz="913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40" normalizeH="0" baseline="0" noProof="0" dirty="0">
                <a:ln>
                  <a:noFill/>
                </a:ln>
                <a:solidFill>
                  <a:srgbClr val="233D5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Youssef" pitchFamily="2" charset="-78"/>
              </a:rPr>
              <a:t>number of meals and have breakfast daily (n=229)</a:t>
            </a:r>
          </a:p>
        </p:txBody>
      </p:sp>
      <p:graphicFrame>
        <p:nvGraphicFramePr>
          <p:cNvPr id="12" name="Chart 11"/>
          <p:cNvGraphicFramePr>
            <a:graphicFrameLocks noGrp="1"/>
          </p:cNvGraphicFramePr>
          <p:nvPr/>
        </p:nvGraphicFramePr>
        <p:xfrm>
          <a:off x="1078240" y="1280801"/>
          <a:ext cx="7049762" cy="3851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Down Arrow 12"/>
          <p:cNvSpPr/>
          <p:nvPr/>
        </p:nvSpPr>
        <p:spPr>
          <a:xfrm>
            <a:off x="5715688" y="1575585"/>
            <a:ext cx="440675" cy="829098"/>
          </a:xfrm>
          <a:prstGeom prst="downArrow">
            <a:avLst/>
          </a:prstGeom>
          <a:solidFill>
            <a:srgbClr val="F6947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Left Arrow 1"/>
          <p:cNvSpPr/>
          <p:nvPr/>
        </p:nvSpPr>
        <p:spPr>
          <a:xfrm>
            <a:off x="3105150" y="2061549"/>
            <a:ext cx="978408" cy="484632"/>
          </a:xfrm>
          <a:prstGeom prst="leftArrow">
            <a:avLst/>
          </a:prstGeom>
          <a:solidFill>
            <a:srgbClr val="F6947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C6CFAAD-D638-405D-97D0-58ECAB093E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36826">
            <a:off x="-4877620" y="1711011"/>
            <a:ext cx="8515190" cy="851519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F543EF2-4EC2-4A98-894A-6EC292BE45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743774">
            <a:off x="6629089" y="-3482604"/>
            <a:ext cx="5680744" cy="568074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08E7076-5755-426D-8B96-ED7FC24FB14A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6000" b="1" i="0" u="none" strike="noStrike" kern="1200" cap="none" spc="-11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176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3" grpId="0" animBg="1"/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50DDA437-DEA9-4299-8B34-29DE2631E4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24571">
            <a:off x="4003264" y="-3197666"/>
            <a:ext cx="1137472" cy="7419499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608691" y="193297"/>
            <a:ext cx="8001910" cy="867894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3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40" normalizeH="0" baseline="0" noProof="0" dirty="0">
                <a:ln>
                  <a:noFill/>
                </a:ln>
                <a:solidFill>
                  <a:srgbClr val="233D5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Youssef" pitchFamily="2" charset="-78"/>
              </a:rPr>
              <a:t>Distribution of the studied cases according to</a:t>
            </a:r>
          </a:p>
          <a:p>
            <a:pPr marL="0" marR="0" lvl="0" indent="0" algn="ctr" defTabSz="913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40" normalizeH="0" baseline="0" noProof="0" dirty="0">
                <a:ln>
                  <a:noFill/>
                </a:ln>
                <a:solidFill>
                  <a:srgbClr val="233D5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Youssef" pitchFamily="2" charset="-78"/>
              </a:rPr>
              <a:t>special dietary habits (n=229) </a:t>
            </a:r>
          </a:p>
        </p:txBody>
      </p:sp>
      <p:graphicFrame>
        <p:nvGraphicFramePr>
          <p:cNvPr id="13" name="Chart 12"/>
          <p:cNvGraphicFramePr>
            <a:graphicFrameLocks noGrp="1"/>
          </p:cNvGraphicFramePr>
          <p:nvPr/>
        </p:nvGraphicFramePr>
        <p:xfrm>
          <a:off x="1029000" y="1331427"/>
          <a:ext cx="7662898" cy="3810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Down Arrow 1"/>
          <p:cNvSpPr/>
          <p:nvPr/>
        </p:nvSpPr>
        <p:spPr>
          <a:xfrm>
            <a:off x="2813703" y="1464375"/>
            <a:ext cx="484632" cy="978408"/>
          </a:xfrm>
          <a:prstGeom prst="downArrow">
            <a:avLst/>
          </a:prstGeom>
          <a:solidFill>
            <a:srgbClr val="F6947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3868282" y="1352976"/>
            <a:ext cx="440675" cy="829098"/>
          </a:xfrm>
          <a:prstGeom prst="downArrow">
            <a:avLst/>
          </a:prstGeom>
          <a:solidFill>
            <a:srgbClr val="F6947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6295207" y="1331427"/>
            <a:ext cx="440675" cy="829098"/>
          </a:xfrm>
          <a:prstGeom prst="downArrow">
            <a:avLst/>
          </a:prstGeom>
          <a:solidFill>
            <a:srgbClr val="F6947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771BC77-F02B-4C41-BB90-4A5AC278D9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36826">
            <a:off x="-4877620" y="1711011"/>
            <a:ext cx="8515190" cy="851519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E249962-BBF3-491A-A44B-B9A4ED7A1C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743774">
            <a:off x="6629089" y="-3482604"/>
            <a:ext cx="5680744" cy="568074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D40DB82-9046-4436-BC99-5B224C7F60EF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6000" b="1" i="0" u="none" strike="noStrike" kern="1200" cap="none" spc="-11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272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A8929A27-3A2B-4B6D-B6ED-8D4BD06538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24571">
            <a:off x="4003264" y="-3197666"/>
            <a:ext cx="1137472" cy="7419499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571045" y="193297"/>
            <a:ext cx="8001910" cy="867894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3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40" normalizeH="0" baseline="0" noProof="0" dirty="0">
                <a:ln>
                  <a:noFill/>
                </a:ln>
                <a:solidFill>
                  <a:srgbClr val="233D5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Youssef" pitchFamily="2" charset="-78"/>
              </a:rPr>
              <a:t>Distribution of the studied cases according to </a:t>
            </a:r>
          </a:p>
          <a:p>
            <a:pPr marL="0" marR="0" lvl="0" indent="0" algn="ctr" defTabSz="913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40" normalizeH="0" baseline="0" noProof="0" dirty="0">
                <a:ln>
                  <a:noFill/>
                </a:ln>
                <a:solidFill>
                  <a:srgbClr val="233D5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Youssef" pitchFamily="2" charset="-78"/>
              </a:rPr>
              <a:t>family food habits (n=229)</a:t>
            </a:r>
          </a:p>
        </p:txBody>
      </p:sp>
      <p:graphicFrame>
        <p:nvGraphicFramePr>
          <p:cNvPr id="12" name="Chart 11"/>
          <p:cNvGraphicFramePr>
            <a:graphicFrameLocks noGrp="1"/>
          </p:cNvGraphicFramePr>
          <p:nvPr/>
        </p:nvGraphicFramePr>
        <p:xfrm>
          <a:off x="755531" y="1311389"/>
          <a:ext cx="7632939" cy="3851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93F47642-901A-4D01-ABD2-EB8D5A912F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36826">
            <a:off x="-4877620" y="1711011"/>
            <a:ext cx="8515190" cy="8515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55DA68-9BAC-4172-886A-D3A3A7B7B0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743774">
            <a:off x="6629089" y="-3482604"/>
            <a:ext cx="5680744" cy="568074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04FDC96-5D5A-41B1-B31E-D9AE1EA15DEE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6000" b="1" i="0" u="none" strike="noStrike" kern="1200" cap="none" spc="-11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93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26F9E1C5-1655-492A-8216-768D4BECBD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24571">
            <a:off x="3926640" y="-3523378"/>
            <a:ext cx="1376435" cy="8267791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571045" y="97046"/>
            <a:ext cx="8001910" cy="1255692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2800" b="1" kern="0" spc="40" dirty="0">
                <a:solidFill>
                  <a:srgbClr val="233D5D"/>
                </a:solidFill>
                <a:latin typeface="Tw Cen MT" panose="020B0602020104020603" pitchFamily="34" charset="0"/>
                <a:cs typeface="Youssef" pitchFamily="2" charset="-78"/>
              </a:rPr>
              <a:t>Distribution of the studied cases according to nutritional habits during pregnancy and lactation (n=229)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7845F2C-059A-4F89-8F4B-49CD10EEBC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036826">
            <a:off x="-4877620" y="1711011"/>
            <a:ext cx="8515190" cy="8515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D9B766-373B-412D-9A8C-44B76AF7AD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743774">
            <a:off x="6629089" y="-3482604"/>
            <a:ext cx="5680744" cy="568074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E72BB16-D6EE-42B3-B284-07C628EE1C45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BA8B0-F9B1-463C-8580-9067E51DA6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73" y="1313430"/>
            <a:ext cx="6597680" cy="3657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14132E-FB5E-4F5E-B7E9-AA5C0D72224C}"/>
              </a:ext>
            </a:extLst>
          </p:cNvPr>
          <p:cNvSpPr txBox="1"/>
          <p:nvPr/>
        </p:nvSpPr>
        <p:spPr>
          <a:xfrm>
            <a:off x="4396716" y="4313645"/>
            <a:ext cx="1278928" cy="414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b="1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Iron supp during pregnancy</a:t>
            </a:r>
          </a:p>
        </p:txBody>
      </p:sp>
    </p:spTree>
    <p:extLst>
      <p:ext uri="{BB962C8B-B14F-4D97-AF65-F5344CB8AC3E}">
        <p14:creationId xmlns:p14="http://schemas.microsoft.com/office/powerpoint/2010/main" val="2801049861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C91C69F8-0476-4B7E-8004-A2E749A620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24571">
            <a:off x="3855483" y="-3451221"/>
            <a:ext cx="1137472" cy="8004579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354478" y="176565"/>
            <a:ext cx="8001910" cy="867894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3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40" normalizeH="0" baseline="0" noProof="0" dirty="0">
                <a:ln>
                  <a:noFill/>
                </a:ln>
                <a:solidFill>
                  <a:srgbClr val="233D5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Youssef" pitchFamily="2" charset="-78"/>
              </a:rPr>
              <a:t>Distribution of the studied cases according to rich food with iron during pregnancy (n=229)</a:t>
            </a:r>
          </a:p>
        </p:txBody>
      </p:sp>
      <p:graphicFrame>
        <p:nvGraphicFramePr>
          <p:cNvPr id="13" name="Chart 12"/>
          <p:cNvGraphicFramePr>
            <a:graphicFrameLocks noGrp="1"/>
          </p:cNvGraphicFramePr>
          <p:nvPr/>
        </p:nvGraphicFramePr>
        <p:xfrm>
          <a:off x="779403" y="1281764"/>
          <a:ext cx="7464712" cy="3851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7DEA967F-3E67-474B-A565-F3287044FA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36826">
            <a:off x="-4877620" y="1711011"/>
            <a:ext cx="8515190" cy="8515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83421E-ADAC-44FA-9AB5-E549071810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743774">
            <a:off x="6629089" y="-3482604"/>
            <a:ext cx="5680744" cy="568074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FFB7028-1154-45B5-B08D-C45FD72ACA4E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6000" b="1" i="0" u="none" strike="noStrike" kern="1200" cap="none" spc="-11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2" name="Flowchart: Summing Junction 1">
            <a:extLst>
              <a:ext uri="{FF2B5EF4-FFF2-40B4-BE49-F238E27FC236}">
                <a16:creationId xmlns:a16="http://schemas.microsoft.com/office/drawing/2014/main" id="{84556670-A8B1-4A1D-BEE3-B125831074D8}"/>
              </a:ext>
            </a:extLst>
          </p:cNvPr>
          <p:cNvSpPr/>
          <p:nvPr/>
        </p:nvSpPr>
        <p:spPr>
          <a:xfrm>
            <a:off x="4511759" y="1560519"/>
            <a:ext cx="640080" cy="640080"/>
          </a:xfrm>
          <a:prstGeom prst="flowChartSummingJunction">
            <a:avLst/>
          </a:prstGeom>
          <a:solidFill>
            <a:schemeClr val="accent1">
              <a:alpha val="5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7616D876-35E3-4786-9903-82C04193DEE6}"/>
              </a:ext>
            </a:extLst>
          </p:cNvPr>
          <p:cNvSpPr/>
          <p:nvPr/>
        </p:nvSpPr>
        <p:spPr>
          <a:xfrm>
            <a:off x="6216021" y="1546803"/>
            <a:ext cx="640080" cy="640080"/>
          </a:xfrm>
          <a:prstGeom prst="smileyFace">
            <a:avLst/>
          </a:prstGeom>
          <a:solidFill>
            <a:schemeClr val="accent1">
              <a:alpha val="5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72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2" grpId="0" animBg="1"/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43F45051-E029-49C2-8F88-233F8C687B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24571">
            <a:off x="4075453" y="-3197666"/>
            <a:ext cx="1137472" cy="7419499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608691" y="193297"/>
            <a:ext cx="8001910" cy="867894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2800" b="1" kern="0" spc="40" dirty="0">
                <a:solidFill>
                  <a:srgbClr val="233D5D"/>
                </a:solidFill>
                <a:latin typeface="Tw Cen MT" panose="020B0602020104020603" pitchFamily="34" charset="0"/>
                <a:cs typeface="Youssef" pitchFamily="2" charset="-78"/>
              </a:rPr>
              <a:t>Distribution of the studied cases according to laboratory investigation (n=229)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1A531D4-1A54-4D3F-ABE4-C61F40724C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036826">
            <a:off x="-4877620" y="1711011"/>
            <a:ext cx="8515190" cy="851519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994A15B-C853-43FC-8FAF-55EBEF724A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743774">
            <a:off x="6629089" y="-3482604"/>
            <a:ext cx="5680744" cy="568074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B04D062-4478-4A88-8BEB-B056DF83ED57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88DD6-BDFE-427D-8577-C7CC7C03C5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89" y="1096295"/>
            <a:ext cx="7315200" cy="345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67568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4CD5EFA2-5714-40CE-BF8D-9B5085FEF3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24571">
            <a:off x="4003264" y="-3173603"/>
            <a:ext cx="1137472" cy="7419499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571045" y="193297"/>
            <a:ext cx="8001910" cy="867894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3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40" normalizeH="0" baseline="0" noProof="0" dirty="0">
                <a:ln>
                  <a:noFill/>
                </a:ln>
                <a:solidFill>
                  <a:srgbClr val="233D5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Youssef" pitchFamily="2" charset="-78"/>
              </a:rPr>
              <a:t>Distribution of the studied cases according to laboratory investigation (n=229)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F832E89-D925-4F36-8F39-D609CDC2A2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036826">
            <a:off x="-4877620" y="1711011"/>
            <a:ext cx="8515190" cy="851519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6A21608-5322-4D2B-A84C-DC29D4C1C6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743774">
            <a:off x="6629089" y="-3482604"/>
            <a:ext cx="5680744" cy="568074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4D19832-3E60-45ED-8AD4-8A0481A58C70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6000" b="1" i="0" u="none" strike="noStrike" kern="1200" cap="none" spc="-11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BB9B6-E526-473A-A03A-802E69CBA8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31" y="1119298"/>
            <a:ext cx="7315200" cy="345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19810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DBC0FF54-EA36-490A-83C8-C790D192B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24571">
            <a:off x="3762895" y="-3704050"/>
            <a:ext cx="1137472" cy="8334564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295872" y="97062"/>
            <a:ext cx="8001910" cy="787680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3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40" normalizeH="0" baseline="0" noProof="0" dirty="0">
                <a:ln>
                  <a:noFill/>
                </a:ln>
                <a:solidFill>
                  <a:srgbClr val="233D5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Youssef" pitchFamily="2" charset="-78"/>
              </a:rPr>
              <a:t>Distribution of the studied cases according to body </a:t>
            </a:r>
          </a:p>
          <a:p>
            <a:pPr marL="0" marR="0" lvl="0" indent="0" algn="ctr" defTabSz="913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40" normalizeH="0" baseline="0" noProof="0" dirty="0">
                <a:ln>
                  <a:noFill/>
                </a:ln>
                <a:solidFill>
                  <a:srgbClr val="233D5D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Youssef" pitchFamily="2" charset="-78"/>
              </a:rPr>
              <a:t>mass index (BMI)</a:t>
            </a:r>
          </a:p>
        </p:txBody>
      </p:sp>
      <p:graphicFrame>
        <p:nvGraphicFramePr>
          <p:cNvPr id="12" name="Chart 11"/>
          <p:cNvGraphicFramePr>
            <a:graphicFrameLocks noGrp="1"/>
          </p:cNvGraphicFramePr>
          <p:nvPr/>
        </p:nvGraphicFramePr>
        <p:xfrm>
          <a:off x="1498828" y="1385010"/>
          <a:ext cx="6158492" cy="3860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A69983C2-573E-446F-9929-E5FCED1DBF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36826">
            <a:off x="-4877620" y="1711011"/>
            <a:ext cx="8515190" cy="8515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077B7B-C12C-458A-A950-729B476C78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743774">
            <a:off x="6629089" y="-3482604"/>
            <a:ext cx="5680744" cy="568074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24CC378-35FC-4504-BFE9-96CE98768FC6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6000" b="1" i="0" u="none" strike="noStrike" kern="1200" cap="none" spc="-11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215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C033DDE8-8E2B-4D21-BDE9-82B6CDA36E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24571">
            <a:off x="4099516" y="-3197666"/>
            <a:ext cx="1137472" cy="7419499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608691" y="193297"/>
            <a:ext cx="8001910" cy="867894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3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40" normalizeH="0" baseline="0" noProof="0" dirty="0">
                <a:ln>
                  <a:noFill/>
                </a:ln>
                <a:solidFill>
                  <a:srgbClr val="233D5D"/>
                </a:solidFill>
                <a:effectLst/>
                <a:uLnTx/>
                <a:uFillTx/>
                <a:latin typeface="Tw Cen MT" panose="020B0602020104020603" pitchFamily="34" charset="0"/>
                <a:ea typeface="微软雅黑"/>
                <a:cs typeface="Youssef" pitchFamily="2" charset="-78"/>
              </a:rPr>
              <a:t>Distribution of the studied cases according to nutritional information (n=229)</a:t>
            </a:r>
          </a:p>
        </p:txBody>
      </p:sp>
      <p:graphicFrame>
        <p:nvGraphicFramePr>
          <p:cNvPr id="12" name="Chart 11"/>
          <p:cNvGraphicFramePr>
            <a:graphicFrameLocks noGrp="1"/>
          </p:cNvGraphicFramePr>
          <p:nvPr/>
        </p:nvGraphicFramePr>
        <p:xfrm>
          <a:off x="996735" y="1225565"/>
          <a:ext cx="7225822" cy="3851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Left Arrow 1"/>
          <p:cNvSpPr/>
          <p:nvPr/>
        </p:nvSpPr>
        <p:spPr>
          <a:xfrm>
            <a:off x="2933700" y="2389269"/>
            <a:ext cx="1190625" cy="695325"/>
          </a:xfrm>
          <a:prstGeom prst="leftArrow">
            <a:avLst/>
          </a:prstGeom>
          <a:solidFill>
            <a:srgbClr val="F6947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759532" y="2389269"/>
            <a:ext cx="1199408" cy="347662"/>
          </a:xfrm>
          <a:prstGeom prst="rightArrow">
            <a:avLst/>
          </a:prstGeom>
          <a:solidFill>
            <a:srgbClr val="F69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F2B505F-DD00-4857-BFD9-3760241E35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36826">
            <a:off x="-4877620" y="1711011"/>
            <a:ext cx="8515190" cy="851519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E7D1B12-798C-4A0E-B450-15C041F831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743774">
            <a:off x="6629089" y="-3482604"/>
            <a:ext cx="5680744" cy="568074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F22DDE9-CE8F-4B77-8019-BF9FD72EE4F3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6000" b="1" i="0" u="none" strike="noStrike" kern="1200" cap="none" spc="-11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627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>
            <a:extLst>
              <a:ext uri="{FF2B5EF4-FFF2-40B4-BE49-F238E27FC236}">
                <a16:creationId xmlns:a16="http://schemas.microsoft.com/office/drawing/2014/main" id="{6915A8F2-41B1-4DC6-9BE9-FFF91B0351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974868">
            <a:off x="6125418" y="1290109"/>
            <a:ext cx="4544211" cy="454421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0A325441-8B48-41AC-A1F9-C2FCE54AF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224571">
            <a:off x="2904487" y="-1739620"/>
            <a:ext cx="3771911" cy="9006131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E9FDD555-B16A-42F6-83B9-12EC81F6C5C4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75" name="Picture 3">
            <a:extLst>
              <a:ext uri="{FF2B5EF4-FFF2-40B4-BE49-F238E27FC236}">
                <a16:creationId xmlns:a16="http://schemas.microsoft.com/office/drawing/2014/main" id="{CA7A5127-205E-479C-9A41-0123443890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922467">
            <a:off x="-1048419" y="-2576839"/>
            <a:ext cx="5198482" cy="5198482"/>
          </a:xfrm>
          <a:prstGeom prst="rect">
            <a:avLst/>
          </a:prstGeom>
        </p:spPr>
      </p:pic>
      <p:sp>
        <p:nvSpPr>
          <p:cNvPr id="68" name="Freeform 7">
            <a:extLst>
              <a:ext uri="{FF2B5EF4-FFF2-40B4-BE49-F238E27FC236}">
                <a16:creationId xmlns:a16="http://schemas.microsoft.com/office/drawing/2014/main" id="{5AC58CDE-D57F-487E-852B-1EFB65449218}"/>
              </a:ext>
            </a:extLst>
          </p:cNvPr>
          <p:cNvSpPr/>
          <p:nvPr/>
        </p:nvSpPr>
        <p:spPr>
          <a:xfrm>
            <a:off x="2371764" y="175392"/>
            <a:ext cx="4787681" cy="934841"/>
          </a:xfrm>
          <a:custGeom>
            <a:avLst/>
            <a:gdLst/>
            <a:ahLst/>
            <a:cxnLst/>
            <a:rect l="l" t="t" r="r" b="b"/>
            <a:pathLst>
              <a:path w="7248986" h="3456311">
                <a:moveTo>
                  <a:pt x="63030" y="2862758"/>
                </a:moveTo>
                <a:cubicBezTo>
                  <a:pt x="63030" y="2862758"/>
                  <a:pt x="0" y="2616193"/>
                  <a:pt x="10218" y="1214762"/>
                </a:cubicBezTo>
                <a:cubicBezTo>
                  <a:pt x="18651" y="990971"/>
                  <a:pt x="65033" y="645332"/>
                  <a:pt x="65033" y="645332"/>
                </a:cubicBezTo>
                <a:cubicBezTo>
                  <a:pt x="82233" y="502466"/>
                  <a:pt x="56685" y="337866"/>
                  <a:pt x="181385" y="223925"/>
                </a:cubicBezTo>
                <a:cubicBezTo>
                  <a:pt x="346794" y="72788"/>
                  <a:pt x="621643" y="0"/>
                  <a:pt x="6355913" y="6965"/>
                </a:cubicBezTo>
                <a:lnTo>
                  <a:pt x="6355914" y="6965"/>
                </a:lnTo>
                <a:cubicBezTo>
                  <a:pt x="6572661" y="16819"/>
                  <a:pt x="6776976" y="36481"/>
                  <a:pt x="6911164" y="101690"/>
                </a:cubicBezTo>
                <a:cubicBezTo>
                  <a:pt x="7167210" y="226120"/>
                  <a:pt x="7248986" y="459160"/>
                  <a:pt x="7243498" y="704684"/>
                </a:cubicBezTo>
                <a:cubicBezTo>
                  <a:pt x="7243498" y="704684"/>
                  <a:pt x="7200209" y="1013073"/>
                  <a:pt x="7207643" y="1248607"/>
                </a:cubicBezTo>
                <a:cubicBezTo>
                  <a:pt x="7214767" y="2604559"/>
                  <a:pt x="7221923" y="2800162"/>
                  <a:pt x="7221923" y="2800162"/>
                </a:cubicBezTo>
                <a:cubicBezTo>
                  <a:pt x="7205242" y="3015894"/>
                  <a:pt x="7090598" y="3226506"/>
                  <a:pt x="6893728" y="3338130"/>
                </a:cubicBezTo>
                <a:cubicBezTo>
                  <a:pt x="6743377" y="3423379"/>
                  <a:pt x="6545346" y="3438476"/>
                  <a:pt x="5200663" y="3427735"/>
                </a:cubicBezTo>
                <a:lnTo>
                  <a:pt x="5200592" y="3427735"/>
                </a:lnTo>
                <a:cubicBezTo>
                  <a:pt x="645952" y="3422458"/>
                  <a:pt x="384604" y="3456311"/>
                  <a:pt x="254278" y="3347153"/>
                </a:cubicBezTo>
                <a:cubicBezTo>
                  <a:pt x="145767" y="3256268"/>
                  <a:pt x="81795" y="3062957"/>
                  <a:pt x="63030" y="286275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0E60672-50B3-4F29-9DAE-A394C5347F8F}"/>
              </a:ext>
            </a:extLst>
          </p:cNvPr>
          <p:cNvSpPr/>
          <p:nvPr/>
        </p:nvSpPr>
        <p:spPr>
          <a:xfrm rot="21338991">
            <a:off x="2522427" y="143420"/>
            <a:ext cx="4516173" cy="846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900" b="1" spc="-113" dirty="0">
                <a:solidFill>
                  <a:srgbClr val="233D5D"/>
                </a:solidFill>
                <a:latin typeface="Tw Cen MT" panose="020B0602020104020603" pitchFamily="34" charset="0"/>
              </a:rPr>
              <a:t>Situation in Egypt</a:t>
            </a:r>
            <a:endParaRPr lang="x-none" sz="4900" b="1" spc="-113" dirty="0">
              <a:solidFill>
                <a:srgbClr val="233D5D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B46914-AE39-4FFB-A174-C209495A57DA}"/>
              </a:ext>
            </a:extLst>
          </p:cNvPr>
          <p:cNvSpPr/>
          <p:nvPr/>
        </p:nvSpPr>
        <p:spPr>
          <a:xfrm>
            <a:off x="531782" y="1329142"/>
            <a:ext cx="8612218" cy="33239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defTabSz="914318">
              <a:lnSpc>
                <a:spcPct val="150000"/>
              </a:lnSpc>
              <a:buClr>
                <a:srgbClr val="D9B353"/>
              </a:buClr>
              <a:defRPr/>
            </a:pPr>
            <a:r>
              <a:rPr lang="en-GB" sz="2800" b="1" kern="0" dirty="0">
                <a:solidFill>
                  <a:srgbClr val="233D5D"/>
                </a:solidFill>
                <a:latin typeface="Tw Cen MT" pitchFamily="34" charset="0"/>
                <a:ea typeface="微软雅黑"/>
                <a:cs typeface="Adobe Arabic" panose="02040503050201020203" pitchFamily="18" charset="-78"/>
              </a:rPr>
              <a:t>Women in this region and their children accordingly suffer from many nutritional </a:t>
            </a:r>
            <a:r>
              <a:rPr lang="en-GB" sz="2800" b="1" kern="0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ea typeface="微软雅黑"/>
                <a:cs typeface="Adobe Arabic" panose="02040503050201020203" pitchFamily="18" charset="-78"/>
              </a:rPr>
              <a:t>problems </a:t>
            </a:r>
            <a:r>
              <a:rPr lang="en-GB" sz="2800" b="1" kern="0" dirty="0">
                <a:solidFill>
                  <a:srgbClr val="233D5D"/>
                </a:solidFill>
                <a:latin typeface="Tw Cen MT" pitchFamily="34" charset="0"/>
                <a:ea typeface="微软雅黑"/>
                <a:cs typeface="Adobe Arabic" panose="02040503050201020203" pitchFamily="18" charset="-78"/>
              </a:rPr>
              <a:t>which  may be due to undernutrition (such as anaemia, stunting, under weight and wasting) or may be due to over nutrition (such as obesity and obesity related diseases).</a:t>
            </a:r>
          </a:p>
        </p:txBody>
      </p:sp>
    </p:spTree>
    <p:extLst>
      <p:ext uri="{BB962C8B-B14F-4D97-AF65-F5344CB8AC3E}">
        <p14:creationId xmlns:p14="http://schemas.microsoft.com/office/powerpoint/2010/main" val="4022192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2BBBB72D-9A2D-45FD-B8F2-2533C159D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24571">
            <a:off x="4174723" y="-3287572"/>
            <a:ext cx="1137472" cy="7610879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571045" y="193298"/>
            <a:ext cx="8001910" cy="867894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>
              <a:lnSpc>
                <a:spcPct val="90000"/>
              </a:lnSpc>
            </a:pPr>
            <a:r>
              <a:rPr lang="en-GB" sz="2800" b="1" kern="0" spc="40" dirty="0">
                <a:solidFill>
                  <a:srgbClr val="233D5D"/>
                </a:solidFill>
                <a:latin typeface="Tw Cen MT" panose="020B0602020104020603" pitchFamily="34" charset="0"/>
                <a:cs typeface="Youssef" pitchFamily="2" charset="-78"/>
              </a:rPr>
              <a:t>Distribution according to mother's nutritional awareness pre-and post intervention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8884" y="1308882"/>
            <a:ext cx="5401524" cy="3383573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3635022" y="1749778"/>
            <a:ext cx="1749778" cy="270933"/>
          </a:xfrm>
          <a:prstGeom prst="rightArrow">
            <a:avLst/>
          </a:prstGeom>
          <a:solidFill>
            <a:srgbClr val="F69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242756" y="1572580"/>
            <a:ext cx="2712557" cy="640042"/>
          </a:xfrm>
          <a:prstGeom prst="ellipse">
            <a:avLst/>
          </a:prstGeom>
          <a:solidFill>
            <a:srgbClr val="F69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w Cen MT" panose="020B0602020104020603" pitchFamily="34" charset="0"/>
                <a:cs typeface="Times New Roman" panose="02020603050405020304" pitchFamily="18" charset="0"/>
              </a:rPr>
              <a:t>Statistically significant p&lt; 0.001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D31371D-0AFA-4E9B-BE36-E9599B215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36826">
            <a:off x="-4877620" y="1711011"/>
            <a:ext cx="8515190" cy="851519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6B6B3B8-D2E5-4E2B-9C84-203A570DD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743774">
            <a:off x="6629089" y="-3482604"/>
            <a:ext cx="5680744" cy="568074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44D37F2-D8BC-4117-9198-1BBCECE4D74E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6000" b="1" i="0" u="none" strike="noStrike" kern="1200" cap="none" spc="-11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72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D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152186" y="151936"/>
            <a:ext cx="4839630" cy="4839629"/>
          </a:xfrm>
          <a:prstGeom prst="ellipse">
            <a:avLst/>
          </a:prstGeom>
          <a:solidFill>
            <a:srgbClr val="233D5D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6000" b="1" i="0" u="none" strike="noStrike" kern="1200" cap="none" spc="-11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828902" y="3128061"/>
            <a:ext cx="3486211" cy="842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75" b="1" i="0" u="none" strike="noStrike" kern="1200" cap="none" spc="-113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Conclusion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FCB5BA8-D656-4139-84FA-174C5B925E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36826">
            <a:off x="-1915710" y="2927427"/>
            <a:ext cx="4257595" cy="425759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EADBA45-1BBA-4769-8137-53B2261A06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579019">
            <a:off x="6750413" y="-1083629"/>
            <a:ext cx="4033477" cy="4033477"/>
          </a:xfrm>
          <a:prstGeom prst="rect">
            <a:avLst/>
          </a:prstGeom>
        </p:spPr>
      </p:pic>
      <p:pic>
        <p:nvPicPr>
          <p:cNvPr id="7" name="Graphic 6" descr="Lights On with solid fill">
            <a:extLst>
              <a:ext uri="{FF2B5EF4-FFF2-40B4-BE49-F238E27FC236}">
                <a16:creationId xmlns:a16="http://schemas.microsoft.com/office/drawing/2014/main" id="{85A02BF7-2658-42E8-8D1D-CE00DA1B7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37312" y="191482"/>
            <a:ext cx="2669377" cy="266937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1875091"/>
      </p:ext>
    </p:extLst>
  </p:cSld>
  <p:clrMapOvr>
    <a:masterClrMapping/>
  </p:clrMapOvr>
  <p:transition spd="slow" advClick="0" advTm="0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id="{664258C3-FFAF-42F0-85AD-BD9C522B3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22856">
            <a:off x="6697150" y="296444"/>
            <a:ext cx="641387" cy="37033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0EC3D4-223D-4134-A430-50CECCA724CF}"/>
              </a:ext>
            </a:extLst>
          </p:cNvPr>
          <p:cNvSpPr/>
          <p:nvPr/>
        </p:nvSpPr>
        <p:spPr>
          <a:xfrm>
            <a:off x="5152130" y="1793458"/>
            <a:ext cx="3719263" cy="559091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</a:bodyPr>
          <a:lstStyle/>
          <a:p>
            <a:pPr algn="just" defTabSz="913958">
              <a:lnSpc>
                <a:spcPct val="140000"/>
              </a:lnSpc>
              <a:spcBef>
                <a:spcPts val="1000"/>
              </a:spcBef>
              <a:buClr>
                <a:schemeClr val="accent4"/>
              </a:buClr>
              <a:defRPr/>
            </a:pPr>
            <a:r>
              <a:rPr lang="en-GB" sz="2400" b="1" dirty="0">
                <a:solidFill>
                  <a:srgbClr val="233D5D"/>
                </a:solidFill>
                <a:latin typeface="Tw Cen MT" panose="020B0602020104020603" pitchFamily="34" charset="0"/>
              </a:rPr>
              <a:t> Low nutritional knowledge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1C3ABF-9485-447B-AD1E-69759869DF48}"/>
              </a:ext>
            </a:extLst>
          </p:cNvPr>
          <p:cNvGrpSpPr/>
          <p:nvPr/>
        </p:nvGrpSpPr>
        <p:grpSpPr>
          <a:xfrm>
            <a:off x="2825409" y="1126646"/>
            <a:ext cx="3493182" cy="731348"/>
            <a:chOff x="176076" y="1174479"/>
            <a:chExt cx="3493182" cy="73134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E661F87-E3B0-4019-97AF-38C968A54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224571">
              <a:off x="1458461" y="-70559"/>
              <a:ext cx="694001" cy="325877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71104" y="1174479"/>
              <a:ext cx="3298154" cy="636869"/>
            </a:xfrm>
            <a:prstGeom prst="rect">
              <a:avLst/>
            </a:prstGeom>
            <a:noFill/>
          </p:spPr>
          <p:txBody>
            <a:bodyPr wrap="square" lIns="91404" tIns="45702" rIns="91404" bIns="45702">
              <a:spAutoFit/>
            </a:bodyPr>
            <a:lstStyle/>
            <a:p>
              <a:pPr algn="just" defTabSz="913958">
                <a:lnSpc>
                  <a:spcPct val="140000"/>
                </a:lnSpc>
                <a:spcBef>
                  <a:spcPts val="1000"/>
                </a:spcBef>
                <a:buClr>
                  <a:schemeClr val="accent4"/>
                </a:buClr>
                <a:defRPr/>
              </a:pPr>
              <a:r>
                <a:rPr lang="en-GB" sz="2800" b="1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The Target Group</a:t>
              </a:r>
            </a:p>
          </p:txBody>
        </p:sp>
      </p:grpSp>
      <p:pic>
        <p:nvPicPr>
          <p:cNvPr id="12" name="Picture 3">
            <a:extLst>
              <a:ext uri="{FF2B5EF4-FFF2-40B4-BE49-F238E27FC236}">
                <a16:creationId xmlns:a16="http://schemas.microsoft.com/office/drawing/2014/main" id="{D7AE4FCC-829A-4645-A74E-082EFB382E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24571">
            <a:off x="1829492" y="530963"/>
            <a:ext cx="641387" cy="32587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B5948F2-92E9-4B3B-8FE3-9371D5877406}"/>
              </a:ext>
            </a:extLst>
          </p:cNvPr>
          <p:cNvSpPr/>
          <p:nvPr/>
        </p:nvSpPr>
        <p:spPr>
          <a:xfrm>
            <a:off x="574946" y="1848286"/>
            <a:ext cx="2996237" cy="559091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</a:bodyPr>
          <a:lstStyle/>
          <a:p>
            <a:pPr algn="just" defTabSz="913958">
              <a:lnSpc>
                <a:spcPct val="140000"/>
              </a:lnSpc>
              <a:spcBef>
                <a:spcPts val="1000"/>
              </a:spcBef>
              <a:buClr>
                <a:schemeClr val="accent4"/>
              </a:buClr>
              <a:defRPr/>
            </a:pPr>
            <a:r>
              <a:rPr lang="en-GB" sz="2400" b="1" dirty="0">
                <a:solidFill>
                  <a:srgbClr val="233D5D"/>
                </a:solidFill>
                <a:latin typeface="Tw Cen MT" panose="020B0602020104020603" pitchFamily="34" charset="0"/>
              </a:rPr>
              <a:t> low educational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FA2FCF-54E1-43D6-8134-8CA08CAC8F2A}"/>
              </a:ext>
            </a:extLst>
          </p:cNvPr>
          <p:cNvSpPr txBox="1"/>
          <p:nvPr/>
        </p:nvSpPr>
        <p:spPr>
          <a:xfrm>
            <a:off x="4268872" y="1636202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pic>
        <p:nvPicPr>
          <p:cNvPr id="19" name="Picture 38">
            <a:extLst>
              <a:ext uri="{FF2B5EF4-FFF2-40B4-BE49-F238E27FC236}">
                <a16:creationId xmlns:a16="http://schemas.microsoft.com/office/drawing/2014/main" id="{FCEEF1D1-B48A-4264-874E-F529955D77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4534422" y="2650691"/>
            <a:ext cx="631096" cy="36091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6E31A4D8-35D7-4A78-9B83-13C8C0947169}"/>
              </a:ext>
            </a:extLst>
          </p:cNvPr>
          <p:cNvGrpSpPr/>
          <p:nvPr/>
        </p:nvGrpSpPr>
        <p:grpSpPr>
          <a:xfrm>
            <a:off x="36096" y="3312009"/>
            <a:ext cx="2027722" cy="2231541"/>
            <a:chOff x="36096" y="3312010"/>
            <a:chExt cx="2027722" cy="1126462"/>
          </a:xfrm>
        </p:grpSpPr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4E4ED420-39D8-404F-BB03-3FD351E7C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5224571">
              <a:off x="835639" y="2636482"/>
              <a:ext cx="511450" cy="194490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58AFFC7-069C-46BB-8287-249792005E1C}"/>
                </a:ext>
              </a:extLst>
            </p:cNvPr>
            <p:cNvSpPr txBox="1"/>
            <p:nvPr/>
          </p:nvSpPr>
          <p:spPr>
            <a:xfrm>
              <a:off x="36096" y="3312010"/>
              <a:ext cx="1967162" cy="11264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3958">
                <a:lnSpc>
                  <a:spcPct val="140000"/>
                </a:lnSpc>
                <a:spcBef>
                  <a:spcPts val="1000"/>
                </a:spcBef>
                <a:buClr>
                  <a:schemeClr val="accent4"/>
                </a:buClr>
                <a:defRPr/>
              </a:pPr>
              <a:r>
                <a:rPr lang="en-GB" sz="2400" b="1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high prevalence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C742E1F-AEED-45AB-BBBA-4BB24D556B76}"/>
              </a:ext>
            </a:extLst>
          </p:cNvPr>
          <p:cNvGrpSpPr/>
          <p:nvPr/>
        </p:nvGrpSpPr>
        <p:grpSpPr>
          <a:xfrm>
            <a:off x="2073055" y="3076941"/>
            <a:ext cx="2498944" cy="698729"/>
            <a:chOff x="2073056" y="3364636"/>
            <a:chExt cx="2123136" cy="424014"/>
          </a:xfrm>
        </p:grpSpPr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EED8303E-1837-42B8-A1E1-E5F600068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5224571">
              <a:off x="3017881" y="2900741"/>
              <a:ext cx="412183" cy="136363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EBB52F-652B-4DE0-BC83-AEB7BDAAC277}"/>
                </a:ext>
              </a:extLst>
            </p:cNvPr>
            <p:cNvSpPr txBox="1"/>
            <p:nvPr/>
          </p:nvSpPr>
          <p:spPr>
            <a:xfrm>
              <a:off x="2073056" y="3364636"/>
              <a:ext cx="2123136" cy="386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3958">
                <a:lnSpc>
                  <a:spcPct val="140000"/>
                </a:lnSpc>
                <a:spcBef>
                  <a:spcPts val="1000"/>
                </a:spcBef>
                <a:buClr>
                  <a:schemeClr val="accent4"/>
                </a:buClr>
                <a:defRPr/>
              </a:pPr>
              <a:r>
                <a:rPr lang="en-GB" sz="2400" b="1" dirty="0">
                  <a:solidFill>
                    <a:srgbClr val="233D5D"/>
                  </a:solidFill>
                  <a:latin typeface="Tw Cen MT" panose="020B0602020104020603" pitchFamily="34" charset="0"/>
                </a:rPr>
                <a:t> </a:t>
              </a:r>
              <a:r>
                <a:rPr lang="en-GB" sz="2800" b="1" dirty="0">
                  <a:solidFill>
                    <a:srgbClr val="233D5D"/>
                  </a:solidFill>
                  <a:latin typeface="Tw Cen MT" panose="020B0602020104020603" pitchFamily="34" charset="0"/>
                </a:rPr>
                <a:t>obesity</a:t>
              </a:r>
              <a:endParaRPr lang="en-GB" sz="2400" b="1" dirty="0">
                <a:solidFill>
                  <a:srgbClr val="233D5D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1E2697-335B-42CA-BEE0-31A23F3DCCEB}"/>
              </a:ext>
            </a:extLst>
          </p:cNvPr>
          <p:cNvGrpSpPr/>
          <p:nvPr/>
        </p:nvGrpSpPr>
        <p:grpSpPr>
          <a:xfrm>
            <a:off x="6103181" y="3076941"/>
            <a:ext cx="2639830" cy="1252071"/>
            <a:chOff x="4945332" y="3391474"/>
            <a:chExt cx="1990884" cy="695575"/>
          </a:xfrm>
        </p:grpSpPr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CFD20F2-2DEB-41E2-A9F5-60B1E2878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5224571">
              <a:off x="5421058" y="2941099"/>
              <a:ext cx="412183" cy="136363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DBC1779-AF37-44C0-8A1B-2713F4E38F47}"/>
                </a:ext>
              </a:extLst>
            </p:cNvPr>
            <p:cNvSpPr txBox="1"/>
            <p:nvPr/>
          </p:nvSpPr>
          <p:spPr>
            <a:xfrm>
              <a:off x="4949151" y="3391474"/>
              <a:ext cx="1987065" cy="695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913958">
                <a:lnSpc>
                  <a:spcPct val="140000"/>
                </a:lnSpc>
                <a:spcBef>
                  <a:spcPts val="1000"/>
                </a:spcBef>
                <a:buClr>
                  <a:schemeClr val="accent4"/>
                </a:buClr>
                <a:defRPr/>
              </a:pPr>
              <a:r>
                <a:rPr lang="en-GB" sz="2400" b="1" dirty="0">
                  <a:solidFill>
                    <a:srgbClr val="233D5D"/>
                  </a:solidFill>
                  <a:latin typeface="Tw Cen MT" panose="020B0602020104020603" pitchFamily="34" charset="0"/>
                </a:rPr>
                <a:t> </a:t>
              </a:r>
              <a:r>
                <a:rPr lang="en-GB" sz="2800" b="1" dirty="0">
                  <a:solidFill>
                    <a:srgbClr val="233D5D"/>
                  </a:solidFill>
                  <a:latin typeface="Tw Cen MT" panose="020B0602020104020603" pitchFamily="34" charset="0"/>
                </a:rPr>
                <a:t>anaemia</a:t>
              </a:r>
              <a:endParaRPr lang="en-GB" sz="2400" b="1" dirty="0">
                <a:solidFill>
                  <a:srgbClr val="233D5D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1DCA1D5-FDAD-4848-823E-143687EFA9F3}"/>
              </a:ext>
            </a:extLst>
          </p:cNvPr>
          <p:cNvSpPr txBox="1"/>
          <p:nvPr/>
        </p:nvSpPr>
        <p:spPr>
          <a:xfrm>
            <a:off x="4446951" y="2887298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8478255-7CE9-46E1-8235-06A01FAAB756}"/>
              </a:ext>
            </a:extLst>
          </p:cNvPr>
          <p:cNvGrpSpPr/>
          <p:nvPr/>
        </p:nvGrpSpPr>
        <p:grpSpPr>
          <a:xfrm>
            <a:off x="2003258" y="4214719"/>
            <a:ext cx="5137484" cy="859322"/>
            <a:chOff x="2003258" y="4214719"/>
            <a:chExt cx="5137484" cy="85932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480460F-6680-43FF-8EB4-D249E2902897}"/>
                </a:ext>
              </a:extLst>
            </p:cNvPr>
            <p:cNvSpPr txBox="1"/>
            <p:nvPr/>
          </p:nvSpPr>
          <p:spPr>
            <a:xfrm>
              <a:off x="2134880" y="4325927"/>
              <a:ext cx="4874241" cy="6369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3958">
                <a:lnSpc>
                  <a:spcPct val="140000"/>
                </a:lnSpc>
                <a:spcBef>
                  <a:spcPts val="1000"/>
                </a:spcBef>
                <a:buClr>
                  <a:schemeClr val="accent4"/>
                </a:buClr>
                <a:defRPr/>
              </a:pPr>
              <a:r>
                <a:rPr lang="en-GB" sz="2800" b="1" dirty="0">
                  <a:solidFill>
                    <a:srgbClr val="233D5D"/>
                  </a:solidFill>
                  <a:latin typeface="Tw Cen MT" panose="020B0602020104020603" pitchFamily="34" charset="0"/>
                </a:rPr>
                <a:t>Double Burden of Malnutrition 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F45C1F1-E59C-4DB6-B043-E152961B008F}"/>
                </a:ext>
              </a:extLst>
            </p:cNvPr>
            <p:cNvSpPr/>
            <p:nvPr/>
          </p:nvSpPr>
          <p:spPr>
            <a:xfrm>
              <a:off x="2003258" y="4214719"/>
              <a:ext cx="5137484" cy="859322"/>
            </a:xfrm>
            <a:prstGeom prst="rect">
              <a:avLst/>
            </a:prstGeom>
            <a:noFill/>
            <a:ln w="38100">
              <a:solidFill>
                <a:srgbClr val="233D5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n-US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4F52B61D-940C-4ED8-957F-6A2059142DE6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5050A31B-25F8-4A94-A5FB-45FE8563E8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240423">
            <a:off x="7955493" y="2610844"/>
            <a:ext cx="6171728" cy="6171728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C67A8803-5C59-4546-910F-9792B8B13D9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3594715">
            <a:off x="-4452031" y="-3919289"/>
            <a:ext cx="7535635" cy="753563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B440770-D23B-4F18-87AD-03E3C3611033}"/>
              </a:ext>
            </a:extLst>
          </p:cNvPr>
          <p:cNvGrpSpPr/>
          <p:nvPr/>
        </p:nvGrpSpPr>
        <p:grpSpPr>
          <a:xfrm>
            <a:off x="1524022" y="145922"/>
            <a:ext cx="6095957" cy="906959"/>
            <a:chOff x="1933456" y="145922"/>
            <a:chExt cx="6095957" cy="90695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D620F9E-2E61-4B1A-A1B2-5A29798A5E27}"/>
                </a:ext>
              </a:extLst>
            </p:cNvPr>
            <p:cNvSpPr/>
            <p:nvPr/>
          </p:nvSpPr>
          <p:spPr>
            <a:xfrm>
              <a:off x="1933456" y="145922"/>
              <a:ext cx="6095957" cy="906959"/>
            </a:xfrm>
            <a:custGeom>
              <a:avLst/>
              <a:gdLst/>
              <a:ahLst/>
              <a:cxnLst/>
              <a:rect l="l" t="t" r="r" b="b"/>
              <a:pathLst>
                <a:path w="7248986" h="3456311">
                  <a:moveTo>
                    <a:pt x="63030" y="2862758"/>
                  </a:moveTo>
                  <a:cubicBezTo>
                    <a:pt x="63030" y="2862758"/>
                    <a:pt x="0" y="261619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55913" y="6965"/>
                  </a:cubicBezTo>
                  <a:lnTo>
                    <a:pt x="6355914" y="6965"/>
                  </a:lnTo>
                  <a:cubicBezTo>
                    <a:pt x="6572661" y="16819"/>
                    <a:pt x="6776976" y="36481"/>
                    <a:pt x="6911164" y="101690"/>
                  </a:cubicBezTo>
                  <a:cubicBezTo>
                    <a:pt x="7167210" y="226120"/>
                    <a:pt x="7248986" y="459160"/>
                    <a:pt x="7243498" y="704684"/>
                  </a:cubicBezTo>
                  <a:cubicBezTo>
                    <a:pt x="7243498" y="704684"/>
                    <a:pt x="7200209" y="1013073"/>
                    <a:pt x="7207643" y="1248607"/>
                  </a:cubicBezTo>
                  <a:cubicBezTo>
                    <a:pt x="7214767" y="2604559"/>
                    <a:pt x="7221923" y="2800162"/>
                    <a:pt x="7221923" y="2800162"/>
                  </a:cubicBezTo>
                  <a:cubicBezTo>
                    <a:pt x="7205242" y="3015894"/>
                    <a:pt x="7090598" y="3226506"/>
                    <a:pt x="6893728" y="3338130"/>
                  </a:cubicBezTo>
                  <a:cubicBezTo>
                    <a:pt x="6743377" y="3423379"/>
                    <a:pt x="6545346" y="3438476"/>
                    <a:pt x="5200663" y="3427735"/>
                  </a:cubicBezTo>
                  <a:lnTo>
                    <a:pt x="5200592" y="3427735"/>
                  </a:lnTo>
                  <a:cubicBezTo>
                    <a:pt x="645952" y="3422458"/>
                    <a:pt x="384604" y="3456311"/>
                    <a:pt x="254278" y="3347153"/>
                  </a:cubicBezTo>
                  <a:cubicBezTo>
                    <a:pt x="145767" y="3256268"/>
                    <a:pt x="81795" y="3062957"/>
                    <a:pt x="63030" y="2862758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34C4F9-5A5B-4B97-86FF-4CF1171A6D3B}"/>
                </a:ext>
              </a:extLst>
            </p:cNvPr>
            <p:cNvSpPr/>
            <p:nvPr/>
          </p:nvSpPr>
          <p:spPr>
            <a:xfrm>
              <a:off x="3520465" y="148912"/>
              <a:ext cx="2921954" cy="8463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>
                <a:defRPr/>
              </a:pPr>
              <a:r>
                <a:rPr lang="en-US" sz="4900" b="1" spc="-113" dirty="0">
                  <a:solidFill>
                    <a:srgbClr val="233D5D"/>
                  </a:solidFill>
                  <a:latin typeface="Tw Cen MT" panose="020B0602020104020603" pitchFamily="34" charset="0"/>
                </a:rPr>
                <a:t>Conclusion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1150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661F87-E3B0-4019-97AF-38C968A547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24571">
            <a:off x="4214577" y="-159420"/>
            <a:ext cx="714846" cy="335665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22923" y="1144206"/>
            <a:ext cx="3298154" cy="636869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</a:bodyPr>
          <a:lstStyle/>
          <a:p>
            <a:pPr algn="just" defTabSz="913958">
              <a:lnSpc>
                <a:spcPct val="140000"/>
              </a:lnSpc>
              <a:spcBef>
                <a:spcPts val="1000"/>
              </a:spcBef>
              <a:buClr>
                <a:schemeClr val="accent4"/>
              </a:buClr>
              <a:defRPr/>
            </a:pPr>
            <a:r>
              <a:rPr lang="en-GB" sz="2800" b="1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Educational sessions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A12037-8127-4512-99B2-EEB5A815302C}"/>
              </a:ext>
            </a:extLst>
          </p:cNvPr>
          <p:cNvGrpSpPr/>
          <p:nvPr/>
        </p:nvGrpSpPr>
        <p:grpSpPr>
          <a:xfrm>
            <a:off x="2901765" y="2673307"/>
            <a:ext cx="3340469" cy="641387"/>
            <a:chOff x="453340" y="1839655"/>
            <a:chExt cx="3340469" cy="641387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D7AE4FCC-829A-4645-A74E-082EFB382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224571">
              <a:off x="1829492" y="530963"/>
              <a:ext cx="641387" cy="325877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B5948F2-92E9-4B3B-8FE3-9371D5877406}"/>
                </a:ext>
              </a:extLst>
            </p:cNvPr>
            <p:cNvSpPr/>
            <p:nvPr/>
          </p:nvSpPr>
          <p:spPr>
            <a:xfrm>
              <a:off x="453340" y="1848942"/>
              <a:ext cx="3340469" cy="559091"/>
            </a:xfrm>
            <a:prstGeom prst="rect">
              <a:avLst/>
            </a:prstGeom>
            <a:noFill/>
          </p:spPr>
          <p:txBody>
            <a:bodyPr wrap="square" lIns="91404" tIns="45702" rIns="91404" bIns="45702">
              <a:spAutoFit/>
            </a:bodyPr>
            <a:lstStyle/>
            <a:p>
              <a:pPr algn="ctr" defTabSz="913958">
                <a:lnSpc>
                  <a:spcPct val="140000"/>
                </a:lnSpc>
                <a:spcBef>
                  <a:spcPts val="1000"/>
                </a:spcBef>
                <a:buClr>
                  <a:schemeClr val="accent4"/>
                </a:buClr>
                <a:defRPr/>
              </a:pPr>
              <a:r>
                <a:rPr lang="en-GB" sz="2400" b="1" dirty="0">
                  <a:solidFill>
                    <a:srgbClr val="233D5D"/>
                  </a:solidFill>
                  <a:latin typeface="Tw Cen MT" panose="020B0602020104020603" pitchFamily="34" charset="0"/>
                </a:rPr>
                <a:t>Nutritional Awareness</a:t>
              </a:r>
            </a:p>
          </p:txBody>
        </p:sp>
      </p:grpSp>
      <p:pic>
        <p:nvPicPr>
          <p:cNvPr id="19" name="Picture 38">
            <a:extLst>
              <a:ext uri="{FF2B5EF4-FFF2-40B4-BE49-F238E27FC236}">
                <a16:creationId xmlns:a16="http://schemas.microsoft.com/office/drawing/2014/main" id="{FCEEF1D1-B48A-4264-874E-F529955D77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4128891" y="2085178"/>
            <a:ext cx="649960" cy="36091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7E3679B-7649-4FD8-860E-E4363FE4CA2F}"/>
              </a:ext>
            </a:extLst>
          </p:cNvPr>
          <p:cNvGrpSpPr/>
          <p:nvPr/>
        </p:nvGrpSpPr>
        <p:grpSpPr>
          <a:xfrm>
            <a:off x="438150" y="2265634"/>
            <a:ext cx="2256924" cy="1719548"/>
            <a:chOff x="118909" y="3314694"/>
            <a:chExt cx="1944909" cy="1240148"/>
          </a:xfrm>
        </p:grpSpPr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6F412421-444E-482B-8E73-A512CFE01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5224571">
              <a:off x="835639" y="2636482"/>
              <a:ext cx="511450" cy="1944909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7B45542-96F0-47CD-BA22-0B128DE29290}"/>
                </a:ext>
              </a:extLst>
            </p:cNvPr>
            <p:cNvSpPr txBox="1"/>
            <p:nvPr/>
          </p:nvSpPr>
          <p:spPr>
            <a:xfrm>
              <a:off x="249153" y="3314694"/>
              <a:ext cx="1684421" cy="12401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3958">
                <a:lnSpc>
                  <a:spcPct val="140000"/>
                </a:lnSpc>
                <a:spcBef>
                  <a:spcPts val="1000"/>
                </a:spcBef>
                <a:buClr>
                  <a:schemeClr val="accent4"/>
                </a:buClr>
                <a:defRPr/>
              </a:pPr>
              <a:r>
                <a:rPr lang="en-GB" sz="2800" b="1" dirty="0">
                  <a:solidFill>
                    <a:srgbClr val="233D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Increased</a:t>
              </a:r>
              <a:endParaRPr lang="en-GB" sz="2000" b="1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endParaRP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1A83B336-B0A8-469D-8F99-7F4430A6E6A6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D09BC303-68EF-4513-AF66-4886408F71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9240423">
            <a:off x="7955493" y="2610844"/>
            <a:ext cx="6171728" cy="6171728"/>
          </a:xfrm>
          <a:prstGeom prst="rect">
            <a:avLst/>
          </a:prstGeom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82E833A3-9A67-4327-B9F9-15606EFC84D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3594715">
            <a:off x="-4452031" y="-3919289"/>
            <a:ext cx="7535635" cy="753563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B440770-D23B-4F18-87AD-03E3C3611033}"/>
              </a:ext>
            </a:extLst>
          </p:cNvPr>
          <p:cNvGrpSpPr/>
          <p:nvPr/>
        </p:nvGrpSpPr>
        <p:grpSpPr>
          <a:xfrm>
            <a:off x="1524022" y="145922"/>
            <a:ext cx="6095957" cy="906959"/>
            <a:chOff x="1933456" y="145922"/>
            <a:chExt cx="6095957" cy="90695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D620F9E-2E61-4B1A-A1B2-5A29798A5E27}"/>
                </a:ext>
              </a:extLst>
            </p:cNvPr>
            <p:cNvSpPr/>
            <p:nvPr/>
          </p:nvSpPr>
          <p:spPr>
            <a:xfrm>
              <a:off x="1933456" y="145922"/>
              <a:ext cx="6095957" cy="906959"/>
            </a:xfrm>
            <a:custGeom>
              <a:avLst/>
              <a:gdLst/>
              <a:ahLst/>
              <a:cxnLst/>
              <a:rect l="l" t="t" r="r" b="b"/>
              <a:pathLst>
                <a:path w="7248986" h="3456311">
                  <a:moveTo>
                    <a:pt x="63030" y="2862758"/>
                  </a:moveTo>
                  <a:cubicBezTo>
                    <a:pt x="63030" y="2862758"/>
                    <a:pt x="0" y="261619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55913" y="6965"/>
                  </a:cubicBezTo>
                  <a:lnTo>
                    <a:pt x="6355914" y="6965"/>
                  </a:lnTo>
                  <a:cubicBezTo>
                    <a:pt x="6572661" y="16819"/>
                    <a:pt x="6776976" y="36481"/>
                    <a:pt x="6911164" y="101690"/>
                  </a:cubicBezTo>
                  <a:cubicBezTo>
                    <a:pt x="7167210" y="226120"/>
                    <a:pt x="7248986" y="459160"/>
                    <a:pt x="7243498" y="704684"/>
                  </a:cubicBezTo>
                  <a:cubicBezTo>
                    <a:pt x="7243498" y="704684"/>
                    <a:pt x="7200209" y="1013073"/>
                    <a:pt x="7207643" y="1248607"/>
                  </a:cubicBezTo>
                  <a:cubicBezTo>
                    <a:pt x="7214767" y="2604559"/>
                    <a:pt x="7221923" y="2800162"/>
                    <a:pt x="7221923" y="2800162"/>
                  </a:cubicBezTo>
                  <a:cubicBezTo>
                    <a:pt x="7205242" y="3015894"/>
                    <a:pt x="7090598" y="3226506"/>
                    <a:pt x="6893728" y="3338130"/>
                  </a:cubicBezTo>
                  <a:cubicBezTo>
                    <a:pt x="6743377" y="3423379"/>
                    <a:pt x="6545346" y="3438476"/>
                    <a:pt x="5200663" y="3427735"/>
                  </a:cubicBezTo>
                  <a:lnTo>
                    <a:pt x="5200592" y="3427735"/>
                  </a:lnTo>
                  <a:cubicBezTo>
                    <a:pt x="645952" y="3422458"/>
                    <a:pt x="384604" y="3456311"/>
                    <a:pt x="254278" y="3347153"/>
                  </a:cubicBezTo>
                  <a:cubicBezTo>
                    <a:pt x="145767" y="3256268"/>
                    <a:pt x="81795" y="3062957"/>
                    <a:pt x="63030" y="2862758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34C4F9-5A5B-4B97-86FF-4CF1171A6D3B}"/>
                </a:ext>
              </a:extLst>
            </p:cNvPr>
            <p:cNvSpPr/>
            <p:nvPr/>
          </p:nvSpPr>
          <p:spPr>
            <a:xfrm>
              <a:off x="3520465" y="148912"/>
              <a:ext cx="2921954" cy="8463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>
                <a:defRPr/>
              </a:pPr>
              <a:r>
                <a:rPr lang="en-US" sz="4900" b="1" spc="-113" dirty="0">
                  <a:solidFill>
                    <a:srgbClr val="233D5D"/>
                  </a:solidFill>
                  <a:latin typeface="Tw Cen MT" panose="020B0602020104020603" pitchFamily="34" charset="0"/>
                </a:rPr>
                <a:t>Conclusion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7101FB4-41DA-4D81-B00F-7DC33E07440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61" y="3196795"/>
            <a:ext cx="1930889" cy="193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95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661F87-E3B0-4019-97AF-38C968A54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24571">
            <a:off x="3698651" y="-1996377"/>
            <a:ext cx="1846859" cy="86721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4773" y="1719649"/>
            <a:ext cx="8554453" cy="1240111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</a:bodyPr>
          <a:lstStyle/>
          <a:p>
            <a:pPr algn="ctr" defTabSz="913958">
              <a:lnSpc>
                <a:spcPct val="140000"/>
              </a:lnSpc>
              <a:spcBef>
                <a:spcPts val="1000"/>
              </a:spcBef>
              <a:buClr>
                <a:schemeClr val="accent4"/>
              </a:buClr>
              <a:defRPr/>
            </a:pPr>
            <a:r>
              <a:rPr lang="en-US" sz="2800" b="1" dirty="0">
                <a:solidFill>
                  <a:srgbClr val="233D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Our findings even exceeded the official statistics recently published by the ministry of health</a:t>
            </a:r>
            <a:endParaRPr lang="en-GB" sz="2800" b="1" dirty="0">
              <a:solidFill>
                <a:srgbClr val="233D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8FA4928-55FA-41DB-9994-F80B54752321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878A5C8-50DF-493D-9AD1-01E986998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240423">
            <a:off x="7955493" y="2610844"/>
            <a:ext cx="6171728" cy="6171728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8154464-2C72-432F-9B7A-F4493D9FB8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594715">
            <a:off x="-4452031" y="-3919289"/>
            <a:ext cx="7535635" cy="753563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B440770-D23B-4F18-87AD-03E3C3611033}"/>
              </a:ext>
            </a:extLst>
          </p:cNvPr>
          <p:cNvGrpSpPr/>
          <p:nvPr/>
        </p:nvGrpSpPr>
        <p:grpSpPr>
          <a:xfrm>
            <a:off x="1524022" y="145922"/>
            <a:ext cx="6095957" cy="906959"/>
            <a:chOff x="1933456" y="145922"/>
            <a:chExt cx="6095957" cy="90695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D620F9E-2E61-4B1A-A1B2-5A29798A5E27}"/>
                </a:ext>
              </a:extLst>
            </p:cNvPr>
            <p:cNvSpPr/>
            <p:nvPr/>
          </p:nvSpPr>
          <p:spPr>
            <a:xfrm>
              <a:off x="1933456" y="145922"/>
              <a:ext cx="6095957" cy="906959"/>
            </a:xfrm>
            <a:custGeom>
              <a:avLst/>
              <a:gdLst/>
              <a:ahLst/>
              <a:cxnLst/>
              <a:rect l="l" t="t" r="r" b="b"/>
              <a:pathLst>
                <a:path w="7248986" h="3456311">
                  <a:moveTo>
                    <a:pt x="63030" y="2862758"/>
                  </a:moveTo>
                  <a:cubicBezTo>
                    <a:pt x="63030" y="2862758"/>
                    <a:pt x="0" y="261619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55913" y="6965"/>
                  </a:cubicBezTo>
                  <a:lnTo>
                    <a:pt x="6355914" y="6965"/>
                  </a:lnTo>
                  <a:cubicBezTo>
                    <a:pt x="6572661" y="16819"/>
                    <a:pt x="6776976" y="36481"/>
                    <a:pt x="6911164" y="101690"/>
                  </a:cubicBezTo>
                  <a:cubicBezTo>
                    <a:pt x="7167210" y="226120"/>
                    <a:pt x="7248986" y="459160"/>
                    <a:pt x="7243498" y="704684"/>
                  </a:cubicBezTo>
                  <a:cubicBezTo>
                    <a:pt x="7243498" y="704684"/>
                    <a:pt x="7200209" y="1013073"/>
                    <a:pt x="7207643" y="1248607"/>
                  </a:cubicBezTo>
                  <a:cubicBezTo>
                    <a:pt x="7214767" y="2604559"/>
                    <a:pt x="7221923" y="2800162"/>
                    <a:pt x="7221923" y="2800162"/>
                  </a:cubicBezTo>
                  <a:cubicBezTo>
                    <a:pt x="7205242" y="3015894"/>
                    <a:pt x="7090598" y="3226506"/>
                    <a:pt x="6893728" y="3338130"/>
                  </a:cubicBezTo>
                  <a:cubicBezTo>
                    <a:pt x="6743377" y="3423379"/>
                    <a:pt x="6545346" y="3438476"/>
                    <a:pt x="5200663" y="3427735"/>
                  </a:cubicBezTo>
                  <a:lnTo>
                    <a:pt x="5200592" y="3427735"/>
                  </a:lnTo>
                  <a:cubicBezTo>
                    <a:pt x="645952" y="3422458"/>
                    <a:pt x="384604" y="3456311"/>
                    <a:pt x="254278" y="3347153"/>
                  </a:cubicBezTo>
                  <a:cubicBezTo>
                    <a:pt x="145767" y="3256268"/>
                    <a:pt x="81795" y="3062957"/>
                    <a:pt x="63030" y="2862758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34C4F9-5A5B-4B97-86FF-4CF1171A6D3B}"/>
                </a:ext>
              </a:extLst>
            </p:cNvPr>
            <p:cNvSpPr/>
            <p:nvPr/>
          </p:nvSpPr>
          <p:spPr>
            <a:xfrm>
              <a:off x="3520465" y="148912"/>
              <a:ext cx="2921954" cy="8463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>
                <a:defRPr/>
              </a:pPr>
              <a:r>
                <a:rPr lang="en-US" sz="4900" b="1" spc="-113" dirty="0">
                  <a:solidFill>
                    <a:srgbClr val="233D5D"/>
                  </a:solidFill>
                  <a:latin typeface="Tw Cen MT" panose="020B0602020104020603" pitchFamily="34" charset="0"/>
                </a:rPr>
                <a:t>Conclusion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5443563-BF2E-48A3-BB67-00B7088BCD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69" y="3277987"/>
            <a:ext cx="1731662" cy="1731658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000D17-73B1-4C99-85C9-C3E5FFE180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450"/>
            <a:ext cx="9144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28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D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A42B65-566C-0A41-B8C2-5032B07BD196}"/>
              </a:ext>
            </a:extLst>
          </p:cNvPr>
          <p:cNvSpPr/>
          <p:nvPr/>
        </p:nvSpPr>
        <p:spPr>
          <a:xfrm>
            <a:off x="2152186" y="151936"/>
            <a:ext cx="4839630" cy="4839629"/>
          </a:xfrm>
          <a:prstGeom prst="ellipse">
            <a:avLst/>
          </a:prstGeom>
          <a:solidFill>
            <a:srgbClr val="233D5D">
              <a:alpha val="4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6000" b="1" i="0" u="none" strike="noStrike" kern="1200" cap="none" spc="-11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4933B-DF67-D14D-ACC6-194EA400210B}"/>
              </a:ext>
            </a:extLst>
          </p:cNvPr>
          <p:cNvSpPr/>
          <p:nvPr/>
        </p:nvSpPr>
        <p:spPr>
          <a:xfrm>
            <a:off x="2442742" y="3128061"/>
            <a:ext cx="4258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13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uLnTx/>
                <a:uFillTx/>
                <a:latin typeface="Raleway Black" panose="020B0503030101060003" pitchFamily="34" charset="77"/>
                <a:ea typeface="+mn-ea"/>
                <a:cs typeface="+mn-cs"/>
              </a:rPr>
              <a:t>Recommendations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FCB5BA8-D656-4139-84FA-174C5B925E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36826">
            <a:off x="-1915710" y="2927427"/>
            <a:ext cx="4257595" cy="425759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EADBA45-1BBA-4769-8137-53B2261A06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579019">
            <a:off x="6750413" y="-1083629"/>
            <a:ext cx="4033477" cy="403347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A088CB3-2ED4-4B78-8269-AD9FD395AC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57501" y="418862"/>
            <a:ext cx="2564067" cy="2442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5489174"/>
      </p:ext>
    </p:extLst>
  </p:cSld>
  <p:clrMapOvr>
    <a:masterClrMapping/>
  </p:clrMapOvr>
  <p:transition spd="slow" advClick="0" advTm="0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BD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AEAA380-946D-46CC-8898-967E404E4EE6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81F8272-4C2F-4BA2-A7C1-962F476423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240423">
            <a:off x="7955493" y="2610844"/>
            <a:ext cx="6171728" cy="617172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D4BDD16-7247-4B7D-9466-FE9994C7F0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94715">
            <a:off x="-4452031" y="-3919289"/>
            <a:ext cx="7535635" cy="753563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AE31269-ACC2-49D0-8BA6-8DB269852976}"/>
              </a:ext>
            </a:extLst>
          </p:cNvPr>
          <p:cNvGrpSpPr/>
          <p:nvPr/>
        </p:nvGrpSpPr>
        <p:grpSpPr>
          <a:xfrm>
            <a:off x="1524022" y="145922"/>
            <a:ext cx="6095957" cy="906959"/>
            <a:chOff x="1933456" y="145922"/>
            <a:chExt cx="6095957" cy="90695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33991F4-AB3D-4CC9-8A38-723A96221799}"/>
                </a:ext>
              </a:extLst>
            </p:cNvPr>
            <p:cNvSpPr/>
            <p:nvPr/>
          </p:nvSpPr>
          <p:spPr>
            <a:xfrm>
              <a:off x="1933456" y="145922"/>
              <a:ext cx="6095957" cy="906959"/>
            </a:xfrm>
            <a:custGeom>
              <a:avLst/>
              <a:gdLst/>
              <a:ahLst/>
              <a:cxnLst/>
              <a:rect l="l" t="t" r="r" b="b"/>
              <a:pathLst>
                <a:path w="7248986" h="3456311">
                  <a:moveTo>
                    <a:pt x="63030" y="2862758"/>
                  </a:moveTo>
                  <a:cubicBezTo>
                    <a:pt x="63030" y="2862758"/>
                    <a:pt x="0" y="261619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55913" y="6965"/>
                  </a:cubicBezTo>
                  <a:lnTo>
                    <a:pt x="6355914" y="6965"/>
                  </a:lnTo>
                  <a:cubicBezTo>
                    <a:pt x="6572661" y="16819"/>
                    <a:pt x="6776976" y="36481"/>
                    <a:pt x="6911164" y="101690"/>
                  </a:cubicBezTo>
                  <a:cubicBezTo>
                    <a:pt x="7167210" y="226120"/>
                    <a:pt x="7248986" y="459160"/>
                    <a:pt x="7243498" y="704684"/>
                  </a:cubicBezTo>
                  <a:cubicBezTo>
                    <a:pt x="7243498" y="704684"/>
                    <a:pt x="7200209" y="1013073"/>
                    <a:pt x="7207643" y="1248607"/>
                  </a:cubicBezTo>
                  <a:cubicBezTo>
                    <a:pt x="7214767" y="2604559"/>
                    <a:pt x="7221923" y="2800162"/>
                    <a:pt x="7221923" y="2800162"/>
                  </a:cubicBezTo>
                  <a:cubicBezTo>
                    <a:pt x="7205242" y="3015894"/>
                    <a:pt x="7090598" y="3226506"/>
                    <a:pt x="6893728" y="3338130"/>
                  </a:cubicBezTo>
                  <a:cubicBezTo>
                    <a:pt x="6743377" y="3423379"/>
                    <a:pt x="6545346" y="3438476"/>
                    <a:pt x="5200663" y="3427735"/>
                  </a:cubicBezTo>
                  <a:lnTo>
                    <a:pt x="5200592" y="3427735"/>
                  </a:lnTo>
                  <a:cubicBezTo>
                    <a:pt x="645952" y="3422458"/>
                    <a:pt x="384604" y="3456311"/>
                    <a:pt x="254278" y="3347153"/>
                  </a:cubicBezTo>
                  <a:cubicBezTo>
                    <a:pt x="145767" y="3256268"/>
                    <a:pt x="81795" y="3062957"/>
                    <a:pt x="63030" y="2862758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A9A338B-42C2-46EB-B9B2-C63A0FC00B75}"/>
                </a:ext>
              </a:extLst>
            </p:cNvPr>
            <p:cNvSpPr/>
            <p:nvPr/>
          </p:nvSpPr>
          <p:spPr>
            <a:xfrm>
              <a:off x="2595564" y="148912"/>
              <a:ext cx="4771756" cy="8463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>
                <a:defRPr/>
              </a:pPr>
              <a:r>
                <a:rPr lang="en-US" sz="4900" b="1" spc="-113" dirty="0">
                  <a:solidFill>
                    <a:srgbClr val="233D5D"/>
                  </a:solidFill>
                  <a:latin typeface="Tw Cen MT" panose="020B0602020104020603" pitchFamily="34" charset="0"/>
                </a:rPr>
                <a:t>Recommendations</a:t>
              </a: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0ECD1BBE-4231-4B69-9441-F37D429FB5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224571">
            <a:off x="3358974" y="-2177776"/>
            <a:ext cx="2211724" cy="89888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5595D5-4298-4B63-84E6-F20A3FDA08B3}"/>
              </a:ext>
            </a:extLst>
          </p:cNvPr>
          <p:cNvSpPr/>
          <p:nvPr/>
        </p:nvSpPr>
        <p:spPr>
          <a:xfrm>
            <a:off x="509287" y="1678911"/>
            <a:ext cx="8021256" cy="1401629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</a:bodyPr>
          <a:lstStyle/>
          <a:p>
            <a:pPr algn="ctr" defTabSz="913958">
              <a:lnSpc>
                <a:spcPct val="140000"/>
              </a:lnSpc>
              <a:spcBef>
                <a:spcPts val="1000"/>
              </a:spcBef>
              <a:buClr>
                <a:schemeClr val="accent4"/>
              </a:buClr>
              <a:defRPr/>
            </a:pPr>
            <a:r>
              <a:rPr lang="ar-EG" sz="3200" b="1" dirty="0">
                <a:solidFill>
                  <a:srgbClr val="233D5D"/>
                </a:solidFill>
                <a:latin typeface="Tw Cen MT" panose="020B0602020104020603" pitchFamily="34" charset="0"/>
              </a:rPr>
              <a:t>يوصى ببرامج التوعية التغذوية الدورية واسعة النطاق خاصة في المناطق الريفية لتعزيز المعرفة المستدامة.</a:t>
            </a:r>
            <a:endParaRPr lang="en-US" sz="3200" b="1" dirty="0">
              <a:solidFill>
                <a:srgbClr val="233D5D"/>
              </a:solidFill>
              <a:latin typeface="Tw Cen MT" panose="020B0602020104020603" pitchFamily="34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D0A030A5-2F30-459E-82B0-7A85E75BE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224571">
            <a:off x="3759933" y="-278460"/>
            <a:ext cx="1624131" cy="89888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58616-DFD4-4439-8703-D5C10064F275}"/>
              </a:ext>
            </a:extLst>
          </p:cNvPr>
          <p:cNvSpPr/>
          <p:nvPr/>
        </p:nvSpPr>
        <p:spPr>
          <a:xfrm>
            <a:off x="62627" y="3650306"/>
            <a:ext cx="9018741" cy="1205422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</a:bodyPr>
          <a:lstStyle/>
          <a:p>
            <a:pPr algn="ctr" defTabSz="913958">
              <a:spcBef>
                <a:spcPts val="1000"/>
              </a:spcBef>
              <a:buClr>
                <a:schemeClr val="accent4"/>
              </a:buClr>
              <a:defRPr/>
            </a:pPr>
            <a:r>
              <a:rPr lang="ar-EG" sz="3200" b="1" dirty="0">
                <a:solidFill>
                  <a:srgbClr val="233D5D"/>
                </a:solidFill>
                <a:latin typeface="Tw Cen MT" panose="020B0602020104020603" pitchFamily="34" charset="0"/>
              </a:rPr>
              <a:t>وتشجيع تبني ممارسات أسلوب الحياة الصحي </a:t>
            </a:r>
            <a:endParaRPr lang="en-US" sz="3200" b="1" dirty="0">
              <a:solidFill>
                <a:srgbClr val="233D5D"/>
              </a:solidFill>
              <a:latin typeface="Tw Cen MT" panose="020B0602020104020603" pitchFamily="34" charset="0"/>
            </a:endParaRPr>
          </a:p>
          <a:p>
            <a:pPr algn="ctr" defTabSz="913958">
              <a:spcBef>
                <a:spcPts val="1000"/>
              </a:spcBef>
              <a:buClr>
                <a:schemeClr val="accent4"/>
              </a:buClr>
              <a:defRPr/>
            </a:pPr>
            <a:r>
              <a:rPr lang="ar-EG" sz="3200" b="1" dirty="0">
                <a:solidFill>
                  <a:srgbClr val="233D5D"/>
                </a:solidFill>
                <a:latin typeface="Tw Cen MT" panose="020B0602020104020603" pitchFamily="34" charset="0"/>
              </a:rPr>
              <a:t>على مستوى الأسرة والمجتمع.</a:t>
            </a:r>
            <a:endParaRPr lang="en-US" sz="3200" b="1" dirty="0">
              <a:solidFill>
                <a:srgbClr val="233D5D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379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BD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AEAA380-946D-46CC-8898-967E404E4EE6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81F8272-4C2F-4BA2-A7C1-962F476423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240423">
            <a:off x="7955493" y="2610844"/>
            <a:ext cx="6171728" cy="617172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D4BDD16-7247-4B7D-9466-FE9994C7F0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94715">
            <a:off x="-4452031" y="-3919289"/>
            <a:ext cx="7535635" cy="753563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AE31269-ACC2-49D0-8BA6-8DB269852976}"/>
              </a:ext>
            </a:extLst>
          </p:cNvPr>
          <p:cNvGrpSpPr/>
          <p:nvPr/>
        </p:nvGrpSpPr>
        <p:grpSpPr>
          <a:xfrm>
            <a:off x="1524022" y="145922"/>
            <a:ext cx="6095957" cy="906959"/>
            <a:chOff x="1933456" y="145922"/>
            <a:chExt cx="6095957" cy="90695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33991F4-AB3D-4CC9-8A38-723A96221799}"/>
                </a:ext>
              </a:extLst>
            </p:cNvPr>
            <p:cNvSpPr/>
            <p:nvPr/>
          </p:nvSpPr>
          <p:spPr>
            <a:xfrm>
              <a:off x="1933456" y="145922"/>
              <a:ext cx="6095957" cy="906959"/>
            </a:xfrm>
            <a:custGeom>
              <a:avLst/>
              <a:gdLst/>
              <a:ahLst/>
              <a:cxnLst/>
              <a:rect l="l" t="t" r="r" b="b"/>
              <a:pathLst>
                <a:path w="7248986" h="3456311">
                  <a:moveTo>
                    <a:pt x="63030" y="2862758"/>
                  </a:moveTo>
                  <a:cubicBezTo>
                    <a:pt x="63030" y="2862758"/>
                    <a:pt x="0" y="261619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55913" y="6965"/>
                  </a:cubicBezTo>
                  <a:lnTo>
                    <a:pt x="6355914" y="6965"/>
                  </a:lnTo>
                  <a:cubicBezTo>
                    <a:pt x="6572661" y="16819"/>
                    <a:pt x="6776976" y="36481"/>
                    <a:pt x="6911164" y="101690"/>
                  </a:cubicBezTo>
                  <a:cubicBezTo>
                    <a:pt x="7167210" y="226120"/>
                    <a:pt x="7248986" y="459160"/>
                    <a:pt x="7243498" y="704684"/>
                  </a:cubicBezTo>
                  <a:cubicBezTo>
                    <a:pt x="7243498" y="704684"/>
                    <a:pt x="7200209" y="1013073"/>
                    <a:pt x="7207643" y="1248607"/>
                  </a:cubicBezTo>
                  <a:cubicBezTo>
                    <a:pt x="7214767" y="2604559"/>
                    <a:pt x="7221923" y="2800162"/>
                    <a:pt x="7221923" y="2800162"/>
                  </a:cubicBezTo>
                  <a:cubicBezTo>
                    <a:pt x="7205242" y="3015894"/>
                    <a:pt x="7090598" y="3226506"/>
                    <a:pt x="6893728" y="3338130"/>
                  </a:cubicBezTo>
                  <a:cubicBezTo>
                    <a:pt x="6743377" y="3423379"/>
                    <a:pt x="6545346" y="3438476"/>
                    <a:pt x="5200663" y="3427735"/>
                  </a:cubicBezTo>
                  <a:lnTo>
                    <a:pt x="5200592" y="3427735"/>
                  </a:lnTo>
                  <a:cubicBezTo>
                    <a:pt x="645952" y="3422458"/>
                    <a:pt x="384604" y="3456311"/>
                    <a:pt x="254278" y="3347153"/>
                  </a:cubicBezTo>
                  <a:cubicBezTo>
                    <a:pt x="145767" y="3256268"/>
                    <a:pt x="81795" y="3062957"/>
                    <a:pt x="63030" y="2862758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A9A338B-42C2-46EB-B9B2-C63A0FC00B75}"/>
                </a:ext>
              </a:extLst>
            </p:cNvPr>
            <p:cNvSpPr/>
            <p:nvPr/>
          </p:nvSpPr>
          <p:spPr>
            <a:xfrm>
              <a:off x="2595564" y="148912"/>
              <a:ext cx="4771756" cy="8463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>
                <a:defRPr/>
              </a:pPr>
              <a:r>
                <a:rPr lang="en-US" sz="4900" b="1" spc="-113" dirty="0">
                  <a:solidFill>
                    <a:srgbClr val="233D5D"/>
                  </a:solidFill>
                  <a:latin typeface="Tw Cen MT" panose="020B0602020104020603" pitchFamily="34" charset="0"/>
                </a:rPr>
                <a:t>Recommendations</a:t>
              </a: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0ECD1BBE-4231-4B69-9441-F37D429FB5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224571">
            <a:off x="3764823" y="-2371609"/>
            <a:ext cx="1863306" cy="89888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5595D5-4298-4B63-84E6-F20A3FDA08B3}"/>
              </a:ext>
            </a:extLst>
          </p:cNvPr>
          <p:cNvSpPr/>
          <p:nvPr/>
        </p:nvSpPr>
        <p:spPr>
          <a:xfrm>
            <a:off x="155895" y="1570572"/>
            <a:ext cx="9018741" cy="1401629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</a:bodyPr>
          <a:lstStyle/>
          <a:p>
            <a:pPr algn="ctr" defTabSz="913958">
              <a:lnSpc>
                <a:spcPct val="140000"/>
              </a:lnSpc>
              <a:spcBef>
                <a:spcPts val="1000"/>
              </a:spcBef>
              <a:buClr>
                <a:schemeClr val="accent4"/>
              </a:buClr>
              <a:defRPr/>
            </a:pPr>
            <a:r>
              <a:rPr lang="ar-EG" sz="3200" b="1" dirty="0">
                <a:solidFill>
                  <a:srgbClr val="233D5D"/>
                </a:solidFill>
                <a:latin typeface="Tw Cen MT" panose="020B0602020104020603" pitchFamily="34" charset="0"/>
              </a:rPr>
              <a:t>يوصى بالتقييم الغذائي المنتظم والتدخل في سن مبكرة للإناث في المناطق الريفية لتجنب سوء التغذية</a:t>
            </a:r>
            <a:endParaRPr lang="en-US" sz="3200" b="1" dirty="0">
              <a:solidFill>
                <a:srgbClr val="233D5D"/>
              </a:solidFill>
              <a:latin typeface="Tw Cen MT" panose="020B0602020104020603" pitchFamily="34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D0A030A5-2F30-459E-82B0-7A85E75BE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224571">
            <a:off x="3597570" y="-521983"/>
            <a:ext cx="1831956" cy="93657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58616-DFD4-4439-8703-D5C10064F275}"/>
              </a:ext>
            </a:extLst>
          </p:cNvPr>
          <p:cNvSpPr/>
          <p:nvPr/>
        </p:nvSpPr>
        <p:spPr>
          <a:xfrm>
            <a:off x="62628" y="3561426"/>
            <a:ext cx="9018741" cy="1401629"/>
          </a:xfrm>
          <a:prstGeom prst="rect">
            <a:avLst/>
          </a:prstGeom>
          <a:noFill/>
        </p:spPr>
        <p:txBody>
          <a:bodyPr wrap="square" lIns="91404" tIns="45702" rIns="91404" bIns="45702">
            <a:spAutoFit/>
          </a:bodyPr>
          <a:lstStyle/>
          <a:p>
            <a:pPr algn="ctr" defTabSz="913958">
              <a:lnSpc>
                <a:spcPct val="140000"/>
              </a:lnSpc>
              <a:spcBef>
                <a:spcPts val="1000"/>
              </a:spcBef>
              <a:buClr>
                <a:schemeClr val="accent4"/>
              </a:buClr>
              <a:tabLst>
                <a:tab pos="8566150" algn="l"/>
              </a:tabLst>
              <a:defRPr/>
            </a:pPr>
            <a:r>
              <a:rPr lang="ar-EG" sz="3200" b="1" dirty="0">
                <a:solidFill>
                  <a:srgbClr val="233D5D"/>
                </a:solidFill>
                <a:latin typeface="Tw Cen MT" panose="020B0602020104020603" pitchFamily="34" charset="0"/>
              </a:rPr>
              <a:t>وتشجيع المنظمات غير الحكومية على المشاركة في تعزيز أسلوب الحياة الصحي في المناطق الريفية للتعظيم من الجهود الحكومية</a:t>
            </a:r>
            <a:endParaRPr lang="en-US" sz="3200" b="1" dirty="0">
              <a:solidFill>
                <a:srgbClr val="233D5D"/>
              </a:solidFill>
              <a:latin typeface="Tw Cen MT" panose="020B06020201040206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69C12CD-F761-4E84-B0F3-E978E169A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636" y="0"/>
            <a:ext cx="37267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34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51AD44-A1D9-4A39-BA20-9399DDB46413}"/>
              </a:ext>
            </a:extLst>
          </p:cNvPr>
          <p:cNvGrpSpPr/>
          <p:nvPr/>
        </p:nvGrpSpPr>
        <p:grpSpPr>
          <a:xfrm>
            <a:off x="2847986" y="76200"/>
            <a:ext cx="3448028" cy="906959"/>
            <a:chOff x="1933456" y="145922"/>
            <a:chExt cx="6095957" cy="906959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FBC193B1-EEBD-411D-B98A-1A78170FE9C3}"/>
                </a:ext>
              </a:extLst>
            </p:cNvPr>
            <p:cNvSpPr/>
            <p:nvPr/>
          </p:nvSpPr>
          <p:spPr>
            <a:xfrm>
              <a:off x="1933456" y="145922"/>
              <a:ext cx="6095957" cy="906959"/>
            </a:xfrm>
            <a:custGeom>
              <a:avLst/>
              <a:gdLst/>
              <a:ahLst/>
              <a:cxnLst/>
              <a:rect l="l" t="t" r="r" b="b"/>
              <a:pathLst>
                <a:path w="7248986" h="3456311">
                  <a:moveTo>
                    <a:pt x="63030" y="2862758"/>
                  </a:moveTo>
                  <a:cubicBezTo>
                    <a:pt x="63030" y="2862758"/>
                    <a:pt x="0" y="261619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55913" y="6965"/>
                  </a:cubicBezTo>
                  <a:lnTo>
                    <a:pt x="6355914" y="6965"/>
                  </a:lnTo>
                  <a:cubicBezTo>
                    <a:pt x="6572661" y="16819"/>
                    <a:pt x="6776976" y="36481"/>
                    <a:pt x="6911164" y="101690"/>
                  </a:cubicBezTo>
                  <a:cubicBezTo>
                    <a:pt x="7167210" y="226120"/>
                    <a:pt x="7248986" y="459160"/>
                    <a:pt x="7243498" y="704684"/>
                  </a:cubicBezTo>
                  <a:cubicBezTo>
                    <a:pt x="7243498" y="704684"/>
                    <a:pt x="7200209" y="1013073"/>
                    <a:pt x="7207643" y="1248607"/>
                  </a:cubicBezTo>
                  <a:cubicBezTo>
                    <a:pt x="7214767" y="2604559"/>
                    <a:pt x="7221923" y="2800162"/>
                    <a:pt x="7221923" y="2800162"/>
                  </a:cubicBezTo>
                  <a:cubicBezTo>
                    <a:pt x="7205242" y="3015894"/>
                    <a:pt x="7090598" y="3226506"/>
                    <a:pt x="6893728" y="3338130"/>
                  </a:cubicBezTo>
                  <a:cubicBezTo>
                    <a:pt x="6743377" y="3423379"/>
                    <a:pt x="6545346" y="3438476"/>
                    <a:pt x="5200663" y="3427735"/>
                  </a:cubicBezTo>
                  <a:lnTo>
                    <a:pt x="5200592" y="3427735"/>
                  </a:lnTo>
                  <a:cubicBezTo>
                    <a:pt x="645952" y="3422458"/>
                    <a:pt x="384604" y="3456311"/>
                    <a:pt x="254278" y="3347153"/>
                  </a:cubicBezTo>
                  <a:cubicBezTo>
                    <a:pt x="145767" y="3256268"/>
                    <a:pt x="81795" y="3062957"/>
                    <a:pt x="63030" y="2862758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A7B154D-D3D3-4D1F-82AF-08F02B053436}"/>
                </a:ext>
              </a:extLst>
            </p:cNvPr>
            <p:cNvSpPr/>
            <p:nvPr/>
          </p:nvSpPr>
          <p:spPr>
            <a:xfrm>
              <a:off x="3550925" y="148912"/>
              <a:ext cx="2861040" cy="8463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685800">
                <a:defRPr/>
              </a:pPr>
              <a:r>
                <a:rPr lang="en-US" sz="4900" b="1" spc="-113" dirty="0">
                  <a:solidFill>
                    <a:srgbClr val="233D5D"/>
                  </a:solidFill>
                  <a:latin typeface="Tw Cen MT" panose="020B0602020104020603" pitchFamily="34" charset="0"/>
                </a:rPr>
                <a:t>References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B52F383-BEB9-488C-B359-02D73BF49822}"/>
              </a:ext>
            </a:extLst>
          </p:cNvPr>
          <p:cNvSpPr txBox="1"/>
          <p:nvPr/>
        </p:nvSpPr>
        <p:spPr>
          <a:xfrm>
            <a:off x="1343024" y="2401113"/>
            <a:ext cx="6457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233D5D"/>
                </a:solidFill>
                <a:latin typeface="Tw Cen MT" panose="020B0602020104020603" pitchFamily="34" charset="0"/>
              </a:rPr>
              <a:t>Egypt Demographic and Health Survey 2014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DD7927-B27A-435C-B4B1-28DA330B1213}"/>
              </a:ext>
            </a:extLst>
          </p:cNvPr>
          <p:cNvSpPr txBox="1"/>
          <p:nvPr/>
        </p:nvSpPr>
        <p:spPr>
          <a:xfrm>
            <a:off x="347241" y="2940557"/>
            <a:ext cx="86256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233D5D"/>
                </a:solidFill>
                <a:latin typeface="Tw Cen MT" panose="020B0602020104020603" pitchFamily="34" charset="0"/>
              </a:rPr>
              <a:t>Egypt Action Plan For NCDs 2018-2022. Egypt Multisectoral Action Plan for Noncommunicable Diseases Prevention and Control. 2018 –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DA31B3-70B5-49F1-B0E3-B9E0C611294C}"/>
              </a:ext>
            </a:extLst>
          </p:cNvPr>
          <p:cNvSpPr txBox="1"/>
          <p:nvPr/>
        </p:nvSpPr>
        <p:spPr>
          <a:xfrm>
            <a:off x="794188" y="3738235"/>
            <a:ext cx="6457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233D5D"/>
                </a:solidFill>
                <a:latin typeface="Tw Cen MT" panose="020B0602020104020603" pitchFamily="34" charset="0"/>
              </a:rPr>
              <a:t>100 Millionseha.eg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4658F9-89FD-4BC0-A6EA-F13D5198C314}"/>
              </a:ext>
            </a:extLst>
          </p:cNvPr>
          <p:cNvSpPr txBox="1"/>
          <p:nvPr/>
        </p:nvSpPr>
        <p:spPr>
          <a:xfrm>
            <a:off x="3004240" y="4199900"/>
            <a:ext cx="2190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233D5D"/>
                </a:solidFill>
                <a:latin typeface="Tw Cen MT" panose="020B0602020104020603" pitchFamily="34" charset="0"/>
              </a:rPr>
              <a:t>CAPMAS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ACDAE32-9B96-4E42-B305-2760970F9919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A72F657-3BD1-4DCE-B9EB-DC9E577B80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240423">
            <a:off x="7955493" y="2610844"/>
            <a:ext cx="6171728" cy="6171728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22A7D6A8-0351-46AB-9F56-95B3C96FD3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594715">
            <a:off x="-4344860" y="-3919289"/>
            <a:ext cx="7535635" cy="7535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AEACB2-EA9D-4CC0-94D0-C8391A96F074}"/>
              </a:ext>
            </a:extLst>
          </p:cNvPr>
          <p:cNvSpPr txBox="1"/>
          <p:nvPr/>
        </p:nvSpPr>
        <p:spPr>
          <a:xfrm>
            <a:off x="440799" y="1280544"/>
            <a:ext cx="85396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233D5D"/>
                </a:solidFill>
                <a:latin typeface="Tw Cen MT" panose="020B0602020104020603" pitchFamily="34" charset="0"/>
              </a:rPr>
              <a:t>Ministry of Health and Population. 2015 Egypt Health Issues Survey (EHIS), October 2015. </a:t>
            </a:r>
          </a:p>
          <a:p>
            <a:pPr algn="ctr"/>
            <a:r>
              <a:rPr lang="en-US" sz="2000" b="1" dirty="0">
                <a:solidFill>
                  <a:srgbClr val="233D5D"/>
                </a:solidFill>
                <a:latin typeface="Tw Cen MT" panose="020B0602020104020603" pitchFamily="34" charset="0"/>
              </a:rPr>
              <a:t>In collaboration with: El Zanaty and Associates, USAID, UNFPA and UNICEF. </a:t>
            </a:r>
          </a:p>
        </p:txBody>
      </p:sp>
    </p:spTree>
    <p:extLst>
      <p:ext uri="{BB962C8B-B14F-4D97-AF65-F5344CB8AC3E}">
        <p14:creationId xmlns:p14="http://schemas.microsoft.com/office/powerpoint/2010/main" val="205197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1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val 7"/>
          <p:cNvSpPr/>
          <p:nvPr/>
        </p:nvSpPr>
        <p:spPr>
          <a:xfrm>
            <a:off x="909888" y="-1090362"/>
            <a:ext cx="7324224" cy="7324224"/>
          </a:xfrm>
          <a:prstGeom prst="ellipse">
            <a:avLst/>
          </a:prstGeom>
          <a:solidFill>
            <a:srgbClr val="001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Oval 8"/>
          <p:cNvSpPr/>
          <p:nvPr/>
        </p:nvSpPr>
        <p:spPr>
          <a:xfrm>
            <a:off x="2902618" y="902368"/>
            <a:ext cx="3338764" cy="3338764"/>
          </a:xfrm>
          <a:prstGeom prst="ellipse">
            <a:avLst/>
          </a:prstGeom>
          <a:solidFill>
            <a:srgbClr val="FFFFFF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/>
              <p14:cNvContentPartPr/>
              <p14:nvPr/>
            </p14:nvContentPartPr>
            <p14:xfrm>
              <a:off x="-1783899" y="-1690007"/>
              <a:ext cx="13515978" cy="8205108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793259" y="-1699367"/>
                <a:ext cx="13534338" cy="8223828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Oval 9"/>
          <p:cNvSpPr/>
          <p:nvPr/>
        </p:nvSpPr>
        <p:spPr>
          <a:xfrm>
            <a:off x="3117682" y="1117432"/>
            <a:ext cx="2908635" cy="2908635"/>
          </a:xfrm>
          <a:prstGeom prst="ellipse">
            <a:avLst/>
          </a:prstGeom>
          <a:solidFill>
            <a:srgbClr val="FFFFFF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70959" y="269205"/>
            <a:ext cx="4602078" cy="4605089"/>
          </a:xfrm>
          <a:prstGeom prst="ellipse">
            <a:avLst/>
          </a:prstGeom>
          <a:noFill/>
          <a:ln w="28575" cap="rnd">
            <a:solidFill>
              <a:schemeClr val="accent2">
                <a:lumMod val="60000"/>
                <a:lumOff val="40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114242" y="-187995"/>
            <a:ext cx="915510" cy="915510"/>
            <a:chOff x="3336759" y="8640"/>
            <a:chExt cx="6256420" cy="6256420"/>
          </a:xfrm>
        </p:grpSpPr>
        <p:sp>
          <p:nvSpPr>
            <p:cNvPr id="19" name="Oval 18"/>
            <p:cNvSpPr/>
            <p:nvPr/>
          </p:nvSpPr>
          <p:spPr>
            <a:xfrm>
              <a:off x="3336759" y="8640"/>
              <a:ext cx="6256420" cy="6256420"/>
            </a:xfrm>
            <a:prstGeom prst="ellipse">
              <a:avLst/>
            </a:prstGeom>
            <a:solidFill>
              <a:srgbClr val="001C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6170" y="1614045"/>
              <a:ext cx="3657598" cy="3638547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527" y="1287731"/>
            <a:ext cx="2562940" cy="2568036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C7FABB5E-69AA-4EA1-BDA2-565C119B30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44437">
            <a:off x="4147227" y="618427"/>
            <a:ext cx="971353" cy="40556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6799DA-8022-4468-8B0A-069EF921E0BC}"/>
              </a:ext>
            </a:extLst>
          </p:cNvPr>
          <p:cNvSpPr txBox="1"/>
          <p:nvPr/>
        </p:nvSpPr>
        <p:spPr>
          <a:xfrm>
            <a:off x="3157478" y="2349112"/>
            <a:ext cx="2950849" cy="707886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defTabSz="457200">
              <a:defRPr/>
            </a:pPr>
            <a:r>
              <a:rPr lang="en-US" sz="4000" b="1" dirty="0">
                <a:solidFill>
                  <a:prstClr val="white"/>
                </a:solidFill>
                <a:latin typeface="Comic Sans MS" pitchFamily="66" charset="0"/>
              </a:rPr>
              <a:t>Thank you</a:t>
            </a:r>
            <a:endParaRPr lang="ar-EG" sz="4000" b="1" dirty="0">
              <a:solidFill>
                <a:prstClr val="white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323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33333" decel="3333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C 0.13906 -4.81481E-6 0.25182 0.20047 0.25182 0.44769 C 0.25182 0.69468 0.13906 0.89538 2.08333E-7 0.89538 C -0.13906 0.89538 -0.25156 0.69468 -0.25156 0.44769 C -0.25156 0.20047 -0.13906 -4.81481E-6 2.08333E-7 -4.81481E-6 Z " pathEditMode="relative" rAng="0" ptsTypes="AAAAA">
                                      <p:cBhvr>
                                        <p:cTn id="14" dur="4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>
            <a:extLst>
              <a:ext uri="{FF2B5EF4-FFF2-40B4-BE49-F238E27FC236}">
                <a16:creationId xmlns:a16="http://schemas.microsoft.com/office/drawing/2014/main" id="{6915A8F2-41B1-4DC6-9BE9-FFF91B0351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974868">
            <a:off x="6125418" y="1290109"/>
            <a:ext cx="4544211" cy="4544211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F295F2A-C5A1-45F4-8BF8-F5F665F86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186142">
            <a:off x="3724276" y="-1035842"/>
            <a:ext cx="2082655" cy="8719091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E9FDD555-B16A-42F6-83B9-12EC81F6C5C4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75" name="Picture 3">
            <a:extLst>
              <a:ext uri="{FF2B5EF4-FFF2-40B4-BE49-F238E27FC236}">
                <a16:creationId xmlns:a16="http://schemas.microsoft.com/office/drawing/2014/main" id="{CA7A5127-205E-479C-9A41-0123443890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922467">
            <a:off x="-1048419" y="-2576839"/>
            <a:ext cx="5198482" cy="5198482"/>
          </a:xfrm>
          <a:prstGeom prst="rect">
            <a:avLst/>
          </a:prstGeom>
        </p:spPr>
      </p:pic>
      <p:sp>
        <p:nvSpPr>
          <p:cNvPr id="68" name="Freeform 7">
            <a:extLst>
              <a:ext uri="{FF2B5EF4-FFF2-40B4-BE49-F238E27FC236}">
                <a16:creationId xmlns:a16="http://schemas.microsoft.com/office/drawing/2014/main" id="{5AC58CDE-D57F-487E-852B-1EFB65449218}"/>
              </a:ext>
            </a:extLst>
          </p:cNvPr>
          <p:cNvSpPr/>
          <p:nvPr/>
        </p:nvSpPr>
        <p:spPr>
          <a:xfrm>
            <a:off x="2371764" y="175392"/>
            <a:ext cx="4787681" cy="934841"/>
          </a:xfrm>
          <a:custGeom>
            <a:avLst/>
            <a:gdLst/>
            <a:ahLst/>
            <a:cxnLst/>
            <a:rect l="l" t="t" r="r" b="b"/>
            <a:pathLst>
              <a:path w="7248986" h="3456311">
                <a:moveTo>
                  <a:pt x="63030" y="2862758"/>
                </a:moveTo>
                <a:cubicBezTo>
                  <a:pt x="63030" y="2862758"/>
                  <a:pt x="0" y="2616193"/>
                  <a:pt x="10218" y="1214762"/>
                </a:cubicBezTo>
                <a:cubicBezTo>
                  <a:pt x="18651" y="990971"/>
                  <a:pt x="65033" y="645332"/>
                  <a:pt x="65033" y="645332"/>
                </a:cubicBezTo>
                <a:cubicBezTo>
                  <a:pt x="82233" y="502466"/>
                  <a:pt x="56685" y="337866"/>
                  <a:pt x="181385" y="223925"/>
                </a:cubicBezTo>
                <a:cubicBezTo>
                  <a:pt x="346794" y="72788"/>
                  <a:pt x="621643" y="0"/>
                  <a:pt x="6355913" y="6965"/>
                </a:cubicBezTo>
                <a:lnTo>
                  <a:pt x="6355914" y="6965"/>
                </a:lnTo>
                <a:cubicBezTo>
                  <a:pt x="6572661" y="16819"/>
                  <a:pt x="6776976" y="36481"/>
                  <a:pt x="6911164" y="101690"/>
                </a:cubicBezTo>
                <a:cubicBezTo>
                  <a:pt x="7167210" y="226120"/>
                  <a:pt x="7248986" y="459160"/>
                  <a:pt x="7243498" y="704684"/>
                </a:cubicBezTo>
                <a:cubicBezTo>
                  <a:pt x="7243498" y="704684"/>
                  <a:pt x="7200209" y="1013073"/>
                  <a:pt x="7207643" y="1248607"/>
                </a:cubicBezTo>
                <a:cubicBezTo>
                  <a:pt x="7214767" y="2604559"/>
                  <a:pt x="7221923" y="2800162"/>
                  <a:pt x="7221923" y="2800162"/>
                </a:cubicBezTo>
                <a:cubicBezTo>
                  <a:pt x="7205242" y="3015894"/>
                  <a:pt x="7090598" y="3226506"/>
                  <a:pt x="6893728" y="3338130"/>
                </a:cubicBezTo>
                <a:cubicBezTo>
                  <a:pt x="6743377" y="3423379"/>
                  <a:pt x="6545346" y="3438476"/>
                  <a:pt x="5200663" y="3427735"/>
                </a:cubicBezTo>
                <a:lnTo>
                  <a:pt x="5200592" y="3427735"/>
                </a:lnTo>
                <a:cubicBezTo>
                  <a:pt x="645952" y="3422458"/>
                  <a:pt x="384604" y="3456311"/>
                  <a:pt x="254278" y="3347153"/>
                </a:cubicBezTo>
                <a:cubicBezTo>
                  <a:pt x="145767" y="3256268"/>
                  <a:pt x="81795" y="3062957"/>
                  <a:pt x="63030" y="286275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0E60672-50B3-4F29-9DAE-A394C5347F8F}"/>
              </a:ext>
            </a:extLst>
          </p:cNvPr>
          <p:cNvSpPr/>
          <p:nvPr/>
        </p:nvSpPr>
        <p:spPr>
          <a:xfrm rot="21338991">
            <a:off x="2522427" y="143420"/>
            <a:ext cx="4516173" cy="846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900" b="1" spc="-113" dirty="0">
                <a:solidFill>
                  <a:srgbClr val="233D5D"/>
                </a:solidFill>
                <a:latin typeface="Tw Cen MT" panose="020B0602020104020603" pitchFamily="34" charset="0"/>
              </a:rPr>
              <a:t>Situation in Egypt</a:t>
            </a:r>
            <a:endParaRPr lang="x-none" sz="4900" b="1" spc="-113" dirty="0">
              <a:solidFill>
                <a:srgbClr val="233D5D"/>
              </a:solidFill>
              <a:latin typeface="Tw Cen MT" panose="020B0602020104020603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EB46914-AE39-4FFB-A174-C209495A57DA}"/>
              </a:ext>
            </a:extLst>
          </p:cNvPr>
          <p:cNvSpPr/>
          <p:nvPr/>
        </p:nvSpPr>
        <p:spPr>
          <a:xfrm>
            <a:off x="1136957" y="2571613"/>
            <a:ext cx="7182384" cy="18528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defTabSz="913958" fontAlgn="base">
              <a:lnSpc>
                <a:spcPct val="103000"/>
              </a:lnSpc>
              <a:spcBef>
                <a:spcPts val="1500"/>
              </a:spcBef>
              <a:spcAft>
                <a:spcPct val="0"/>
              </a:spcAft>
              <a:buClr>
                <a:srgbClr val="8FB08C">
                  <a:lumMod val="75000"/>
                </a:srgbClr>
              </a:buClr>
              <a:defRPr/>
            </a:pPr>
            <a:r>
              <a:rPr lang="en-GB" sz="2800" b="1" kern="0" dirty="0">
                <a:solidFill>
                  <a:srgbClr val="233D5D"/>
                </a:solidFill>
                <a:latin typeface="Book Antiqua" pitchFamily="18" charset="0"/>
                <a:ea typeface="微软雅黑"/>
                <a:cs typeface="Sultan normal" pitchFamily="2" charset="-78"/>
              </a:rPr>
              <a:t>Within the </a:t>
            </a:r>
            <a:r>
              <a:rPr lang="en-GB" sz="2800" b="1" kern="0" dirty="0">
                <a:solidFill>
                  <a:srgbClr val="233D5D"/>
                </a:solidFill>
                <a:latin typeface="Tw Cen MT" pitchFamily="34" charset="0"/>
                <a:ea typeface="微软雅黑"/>
                <a:cs typeface="Sultan normal" pitchFamily="2" charset="-78"/>
              </a:rPr>
              <a:t>framework</a:t>
            </a:r>
            <a:r>
              <a:rPr lang="en-GB" sz="2800" b="1" kern="0" dirty="0">
                <a:solidFill>
                  <a:srgbClr val="233D5D"/>
                </a:solidFill>
                <a:latin typeface="Book Antiqua" pitchFamily="18" charset="0"/>
                <a:ea typeface="微软雅黑"/>
                <a:cs typeface="Sultan normal" pitchFamily="2" charset="-78"/>
              </a:rPr>
              <a:t> of the state’s efforts to build the Egyptian person in terms of health, several presidential initiatives were launched.</a:t>
            </a:r>
          </a:p>
        </p:txBody>
      </p:sp>
    </p:spTree>
    <p:extLst>
      <p:ext uri="{BB962C8B-B14F-4D97-AF65-F5344CB8AC3E}">
        <p14:creationId xmlns:p14="http://schemas.microsoft.com/office/powerpoint/2010/main" val="2297868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BA13495E-8AC4-4BAA-8C7B-98C929524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44437">
            <a:off x="2737952" y="169899"/>
            <a:ext cx="4299557" cy="6137265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E9FDD555-B16A-42F6-83B9-12EC81F6C5C4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sp>
        <p:nvSpPr>
          <p:cNvPr id="68" name="Freeform 7">
            <a:extLst>
              <a:ext uri="{FF2B5EF4-FFF2-40B4-BE49-F238E27FC236}">
                <a16:creationId xmlns:a16="http://schemas.microsoft.com/office/drawing/2014/main" id="{5AC58CDE-D57F-487E-852B-1EFB65449218}"/>
              </a:ext>
            </a:extLst>
          </p:cNvPr>
          <p:cNvSpPr/>
          <p:nvPr/>
        </p:nvSpPr>
        <p:spPr>
          <a:xfrm>
            <a:off x="1894024" y="24063"/>
            <a:ext cx="5355953" cy="1350305"/>
          </a:xfrm>
          <a:custGeom>
            <a:avLst/>
            <a:gdLst/>
            <a:ahLst/>
            <a:cxnLst/>
            <a:rect l="l" t="t" r="r" b="b"/>
            <a:pathLst>
              <a:path w="7248986" h="3456311">
                <a:moveTo>
                  <a:pt x="63030" y="2862758"/>
                </a:moveTo>
                <a:cubicBezTo>
                  <a:pt x="63030" y="2862758"/>
                  <a:pt x="0" y="2616193"/>
                  <a:pt x="10218" y="1214762"/>
                </a:cubicBezTo>
                <a:cubicBezTo>
                  <a:pt x="18651" y="990971"/>
                  <a:pt x="65033" y="645332"/>
                  <a:pt x="65033" y="645332"/>
                </a:cubicBezTo>
                <a:cubicBezTo>
                  <a:pt x="82233" y="502466"/>
                  <a:pt x="56685" y="337866"/>
                  <a:pt x="181385" y="223925"/>
                </a:cubicBezTo>
                <a:cubicBezTo>
                  <a:pt x="346794" y="72788"/>
                  <a:pt x="621643" y="0"/>
                  <a:pt x="6355913" y="6965"/>
                </a:cubicBezTo>
                <a:lnTo>
                  <a:pt x="6355914" y="6965"/>
                </a:lnTo>
                <a:cubicBezTo>
                  <a:pt x="6572661" y="16819"/>
                  <a:pt x="6776976" y="36481"/>
                  <a:pt x="6911164" y="101690"/>
                </a:cubicBezTo>
                <a:cubicBezTo>
                  <a:pt x="7167210" y="226120"/>
                  <a:pt x="7248986" y="459160"/>
                  <a:pt x="7243498" y="704684"/>
                </a:cubicBezTo>
                <a:cubicBezTo>
                  <a:pt x="7243498" y="704684"/>
                  <a:pt x="7200209" y="1013073"/>
                  <a:pt x="7207643" y="1248607"/>
                </a:cubicBezTo>
                <a:cubicBezTo>
                  <a:pt x="7214767" y="2604559"/>
                  <a:pt x="7221923" y="2800162"/>
                  <a:pt x="7221923" y="2800162"/>
                </a:cubicBezTo>
                <a:cubicBezTo>
                  <a:pt x="7205242" y="3015894"/>
                  <a:pt x="7090598" y="3226506"/>
                  <a:pt x="6893728" y="3338130"/>
                </a:cubicBezTo>
                <a:cubicBezTo>
                  <a:pt x="6743377" y="3423379"/>
                  <a:pt x="6545346" y="3438476"/>
                  <a:pt x="5200663" y="3427735"/>
                </a:cubicBezTo>
                <a:lnTo>
                  <a:pt x="5200592" y="3427735"/>
                </a:lnTo>
                <a:cubicBezTo>
                  <a:pt x="645952" y="3422458"/>
                  <a:pt x="384604" y="3456311"/>
                  <a:pt x="254278" y="3347153"/>
                </a:cubicBezTo>
                <a:cubicBezTo>
                  <a:pt x="145767" y="3256268"/>
                  <a:pt x="81795" y="3062957"/>
                  <a:pt x="63030" y="286275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7838E-5675-4F8E-9E5C-9E0EBF4BEA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r="1755"/>
          <a:stretch/>
        </p:blipFill>
        <p:spPr>
          <a:xfrm>
            <a:off x="1613542" y="1632169"/>
            <a:ext cx="6087827" cy="3487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4B060-96D1-43AA-A44B-F2E63C7BAF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09" y="24063"/>
            <a:ext cx="1127963" cy="1127963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B8006C-6664-4EA0-9414-9677FAB707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13" y="-142106"/>
            <a:ext cx="5742930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72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BA13495E-8AC4-4BAA-8C7B-98C929524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44437">
            <a:off x="2623334" y="1140543"/>
            <a:ext cx="4004041" cy="443716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E9FDD555-B16A-42F6-83B9-12EC81F6C5C4}"/>
              </a:ext>
            </a:extLst>
          </p:cNvPr>
          <p:cNvSpPr/>
          <p:nvPr/>
        </p:nvSpPr>
        <p:spPr>
          <a:xfrm>
            <a:off x="-1087694" y="-3087942"/>
            <a:ext cx="11319387" cy="11319383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x-none" sz="6000" b="1" spc="-113">
              <a:solidFill>
                <a:prstClr val="white"/>
              </a:solidFill>
              <a:latin typeface="Raleway" panose="020B05030301010600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8BA179-58E3-4E37-93B4-62434731F9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609" y="1422494"/>
            <a:ext cx="3962780" cy="3962780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3726A3FE-8B68-4D0E-85AF-97E1B7944A24}"/>
              </a:ext>
            </a:extLst>
          </p:cNvPr>
          <p:cNvSpPr/>
          <p:nvPr/>
        </p:nvSpPr>
        <p:spPr>
          <a:xfrm>
            <a:off x="1894024" y="24063"/>
            <a:ext cx="5355953" cy="1350305"/>
          </a:xfrm>
          <a:custGeom>
            <a:avLst/>
            <a:gdLst/>
            <a:ahLst/>
            <a:cxnLst/>
            <a:rect l="l" t="t" r="r" b="b"/>
            <a:pathLst>
              <a:path w="7248986" h="3456311">
                <a:moveTo>
                  <a:pt x="63030" y="2862758"/>
                </a:moveTo>
                <a:cubicBezTo>
                  <a:pt x="63030" y="2862758"/>
                  <a:pt x="0" y="2616193"/>
                  <a:pt x="10218" y="1214762"/>
                </a:cubicBezTo>
                <a:cubicBezTo>
                  <a:pt x="18651" y="990971"/>
                  <a:pt x="65033" y="645332"/>
                  <a:pt x="65033" y="645332"/>
                </a:cubicBezTo>
                <a:cubicBezTo>
                  <a:pt x="82233" y="502466"/>
                  <a:pt x="56685" y="337866"/>
                  <a:pt x="181385" y="223925"/>
                </a:cubicBezTo>
                <a:cubicBezTo>
                  <a:pt x="346794" y="72788"/>
                  <a:pt x="621643" y="0"/>
                  <a:pt x="6355913" y="6965"/>
                </a:cubicBezTo>
                <a:lnTo>
                  <a:pt x="6355914" y="6965"/>
                </a:lnTo>
                <a:cubicBezTo>
                  <a:pt x="6572661" y="16819"/>
                  <a:pt x="6776976" y="36481"/>
                  <a:pt x="6911164" y="101690"/>
                </a:cubicBezTo>
                <a:cubicBezTo>
                  <a:pt x="7167210" y="226120"/>
                  <a:pt x="7248986" y="459160"/>
                  <a:pt x="7243498" y="704684"/>
                </a:cubicBezTo>
                <a:cubicBezTo>
                  <a:pt x="7243498" y="704684"/>
                  <a:pt x="7200209" y="1013073"/>
                  <a:pt x="7207643" y="1248607"/>
                </a:cubicBezTo>
                <a:cubicBezTo>
                  <a:pt x="7214767" y="2604559"/>
                  <a:pt x="7221923" y="2800162"/>
                  <a:pt x="7221923" y="2800162"/>
                </a:cubicBezTo>
                <a:cubicBezTo>
                  <a:pt x="7205242" y="3015894"/>
                  <a:pt x="7090598" y="3226506"/>
                  <a:pt x="6893728" y="3338130"/>
                </a:cubicBezTo>
                <a:cubicBezTo>
                  <a:pt x="6743377" y="3423379"/>
                  <a:pt x="6545346" y="3438476"/>
                  <a:pt x="5200663" y="3427735"/>
                </a:cubicBezTo>
                <a:lnTo>
                  <a:pt x="5200592" y="3427735"/>
                </a:lnTo>
                <a:cubicBezTo>
                  <a:pt x="645952" y="3422458"/>
                  <a:pt x="384604" y="3456311"/>
                  <a:pt x="254278" y="3347153"/>
                </a:cubicBezTo>
                <a:cubicBezTo>
                  <a:pt x="145767" y="3256268"/>
                  <a:pt x="81795" y="3062957"/>
                  <a:pt x="63030" y="286275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A2F6B9-DD51-4338-BBC7-875B0337FE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09" y="24063"/>
            <a:ext cx="1127963" cy="1127963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6FA3EF-6EF0-40D0-85C0-08ECD05354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13" y="-142106"/>
            <a:ext cx="5742930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49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0E7FBBF-448B-4749-B07B-1DD1D2064AA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教育教学培训课件通用通用PPT模板"/>
</p:tagLst>
</file>

<file path=ppt/theme/theme1.xml><?xml version="1.0" encoding="utf-8"?>
<a:theme xmlns:a="http://schemas.openxmlformats.org/drawingml/2006/main" name="5_Office Theme">
  <a:themeElements>
    <a:clrScheme name="Custom 18">
      <a:dk1>
        <a:sysClr val="windowText" lastClr="000000"/>
      </a:dk1>
      <a:lt1>
        <a:sysClr val="window" lastClr="FFFFFF"/>
      </a:lt1>
      <a:dk2>
        <a:srgbClr val="A65AA6"/>
      </a:dk2>
      <a:lt2>
        <a:srgbClr val="E7E6E6"/>
      </a:lt2>
      <a:accent1>
        <a:srgbClr val="FEB7D8"/>
      </a:accent1>
      <a:accent2>
        <a:srgbClr val="262626"/>
      </a:accent2>
      <a:accent3>
        <a:srgbClr val="FEB7D8"/>
      </a:accent3>
      <a:accent4>
        <a:srgbClr val="262626"/>
      </a:accent4>
      <a:accent5>
        <a:srgbClr val="FEB7D8"/>
      </a:accent5>
      <a:accent6>
        <a:srgbClr val="262626"/>
      </a:accent6>
      <a:hlink>
        <a:srgbClr val="3F3F3F"/>
      </a:hlink>
      <a:folHlink>
        <a:srgbClr val="3F3F3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5000"/>
          </a:schemeClr>
        </a:solidFill>
        <a:ln w="76200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5000"/>
          </a:schemeClr>
        </a:solidFill>
        <a:ln w="76200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5000"/>
          </a:schemeClr>
        </a:solidFill>
        <a:ln w="76200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Custom 19">
      <a:dk1>
        <a:srgbClr val="000000"/>
      </a:dk1>
      <a:lt1>
        <a:sysClr val="window" lastClr="FFFFFF"/>
      </a:lt1>
      <a:dk2>
        <a:srgbClr val="41393B"/>
      </a:dk2>
      <a:lt2>
        <a:srgbClr val="9B8578"/>
      </a:lt2>
      <a:accent1>
        <a:srgbClr val="14A895"/>
      </a:accent1>
      <a:accent2>
        <a:srgbClr val="8F4B77"/>
      </a:accent2>
      <a:accent3>
        <a:srgbClr val="BFD73A"/>
      </a:accent3>
      <a:accent4>
        <a:srgbClr val="3F69BD"/>
      </a:accent4>
      <a:accent5>
        <a:srgbClr val="67A3A7"/>
      </a:accent5>
      <a:accent6>
        <a:srgbClr val="5C8194"/>
      </a:accent6>
      <a:hlink>
        <a:srgbClr val="F4BB93"/>
      </a:hlink>
      <a:folHlink>
        <a:srgbClr val="37373E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Custom 15">
      <a:dk1>
        <a:sysClr val="windowText" lastClr="000000"/>
      </a:dk1>
      <a:lt1>
        <a:sysClr val="window" lastClr="FFFFFF"/>
      </a:lt1>
      <a:dk2>
        <a:srgbClr val="009999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009999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431800" dist="38100" dir="5400000" algn="t" rotWithShape="0">
            <a:prstClr val="black"/>
          </a:outerShdw>
        </a:effectLst>
      </a:spPr>
      <a:bodyPr rtlCol="1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5000"/>
          </a:schemeClr>
        </a:solidFill>
        <a:ln w="76200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5000"/>
          </a:schemeClr>
        </a:solidFill>
        <a:ln w="76200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12910</TotalTime>
  <Words>991</Words>
  <Application>Microsoft Office PowerPoint</Application>
  <PresentationFormat>On-screen Show (16:9)</PresentationFormat>
  <Paragraphs>336</Paragraphs>
  <Slides>69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69</vt:i4>
      </vt:variant>
    </vt:vector>
  </HeadingPairs>
  <TitlesOfParts>
    <vt:vector size="91" baseType="lpstr">
      <vt:lpstr>Arial</vt:lpstr>
      <vt:lpstr>Baskerville Old Face</vt:lpstr>
      <vt:lpstr>Book Antiqua</vt:lpstr>
      <vt:lpstr>Calibri</vt:lpstr>
      <vt:lpstr>Calibri Light</vt:lpstr>
      <vt:lpstr>Comic Sans MS</vt:lpstr>
      <vt:lpstr>Raleway</vt:lpstr>
      <vt:lpstr>Raleway Black</vt:lpstr>
      <vt:lpstr>Tw Cen MT</vt:lpstr>
      <vt:lpstr>5_Office Theme</vt:lpstr>
      <vt:lpstr>4_Office Theme</vt:lpstr>
      <vt:lpstr>3_Office Theme</vt:lpstr>
      <vt:lpstr>6_Office Theme</vt:lpstr>
      <vt:lpstr>7_Office Theme</vt:lpstr>
      <vt:lpstr>8_Office Theme</vt:lpstr>
      <vt:lpstr>9_Office Theme</vt:lpstr>
      <vt:lpstr>1_Office Theme</vt:lpstr>
      <vt:lpstr>2_Office Theme</vt:lpstr>
      <vt:lpstr>10_Office Theme</vt:lpstr>
      <vt:lpstr>11_Office Theme</vt:lpstr>
      <vt:lpstr>12_Office Theme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教育教学培训课件通用通用PPT模板</dc:title>
  <dc:creator>mhc5001</dc:creator>
  <cp:lastModifiedBy>Amany Salama</cp:lastModifiedBy>
  <cp:revision>2134</cp:revision>
  <dcterms:created xsi:type="dcterms:W3CDTF">2013-10-04T13:00:56Z</dcterms:created>
  <dcterms:modified xsi:type="dcterms:W3CDTF">2022-01-02T16:47:58Z</dcterms:modified>
</cp:coreProperties>
</file>