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4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1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2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7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57594" y="54444"/>
            <a:ext cx="2793814" cy="35590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cxnSp>
        <p:nvCxnSpPr>
          <p:cNvPr id="6" name="Straight Connector 5"/>
          <p:cNvCxnSpPr>
            <a:endCxn id="16" idx="0"/>
          </p:cNvCxnSpPr>
          <p:nvPr/>
        </p:nvCxnSpPr>
        <p:spPr>
          <a:xfrm>
            <a:off x="6351368" y="431304"/>
            <a:ext cx="875" cy="2000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3554" y="509449"/>
            <a:ext cx="2744254" cy="28774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للدراسات العليا والبحوث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58919" y="631335"/>
            <a:ext cx="2386647" cy="4009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عميد 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94695" y="2561593"/>
            <a:ext cx="1494782" cy="34890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البرنامج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0840" y="1044370"/>
            <a:ext cx="2236195" cy="293460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وحدة ضمان الجودة بالكلية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70840" y="1418171"/>
            <a:ext cx="2240273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الإدارات المركزية بالجامعة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82517" y="2439542"/>
            <a:ext cx="1873435" cy="24076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الدراسات العليا والبحث العلمى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82517" y="2774837"/>
            <a:ext cx="1873435" cy="234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خدمة المجتمع وتنمية البيئة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82517" y="3094318"/>
            <a:ext cx="1873435" cy="20914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التظلمات والشكاوى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74198" y="3362049"/>
            <a:ext cx="1873435" cy="2639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الأنشطة الطلابية والوافدين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74603" y="3697526"/>
            <a:ext cx="1881349" cy="2438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العلاقات الدولية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774603" y="3999780"/>
            <a:ext cx="2003579" cy="2619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المعامل والورش والامكانات المادية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82517" y="4328369"/>
            <a:ext cx="1873435" cy="2351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إدارة الازمات والكوارث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563" y="4655140"/>
            <a:ext cx="1866389" cy="2375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الخرجيين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96834" y="4968378"/>
            <a:ext cx="1859118" cy="2257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الاعلام والموقع الالكترونى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96834" y="5265704"/>
            <a:ext cx="1859118" cy="2383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إختيار وتنمية الموارد البشرية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70840" y="2932538"/>
            <a:ext cx="2320261" cy="3447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مسئولى معايير الجودة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70840" y="3380823"/>
            <a:ext cx="2310947" cy="3860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5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الخطة التنفيذية للخطة الاستراتيجية</a:t>
            </a:r>
            <a:endParaRPr lang="en-US" sz="165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870841" y="3864101"/>
            <a:ext cx="2316288" cy="3971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ومراجعة شئون التعليم والتعلم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512782" y="2440404"/>
            <a:ext cx="1949152" cy="4154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الأقسام المساندة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881664" y="2974076"/>
            <a:ext cx="1368955" cy="4212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العلوم الأساسية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77530" y="3502572"/>
            <a:ext cx="1373090" cy="4451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هندسة الحاسب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878024" y="4096218"/>
            <a:ext cx="1372596" cy="4169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الهندسة الميكانيكية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9606293" y="2559922"/>
            <a:ext cx="8531" cy="40294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59" idx="1"/>
          </p:cNvCxnSpPr>
          <p:nvPr/>
        </p:nvCxnSpPr>
        <p:spPr>
          <a:xfrm>
            <a:off x="9614824" y="6589355"/>
            <a:ext cx="1820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16" idx="3"/>
          </p:cNvCxnSpPr>
          <p:nvPr/>
        </p:nvCxnSpPr>
        <p:spPr>
          <a:xfrm flipH="1">
            <a:off x="7545566" y="825596"/>
            <a:ext cx="833926" cy="62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60" idx="1"/>
          </p:cNvCxnSpPr>
          <p:nvPr/>
        </p:nvCxnSpPr>
        <p:spPr>
          <a:xfrm>
            <a:off x="7666803" y="4304683"/>
            <a:ext cx="2112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57" idx="1"/>
          </p:cNvCxnSpPr>
          <p:nvPr/>
        </p:nvCxnSpPr>
        <p:spPr>
          <a:xfrm>
            <a:off x="7503522" y="2648129"/>
            <a:ext cx="9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endCxn id="58" idx="1"/>
          </p:cNvCxnSpPr>
          <p:nvPr/>
        </p:nvCxnSpPr>
        <p:spPr>
          <a:xfrm>
            <a:off x="7650008" y="3184677"/>
            <a:ext cx="2316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631173" y="3714171"/>
            <a:ext cx="239071" cy="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465850" y="3104568"/>
            <a:ext cx="14011" cy="19107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199299" y="4088587"/>
            <a:ext cx="296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3" idx="3"/>
          </p:cNvCxnSpPr>
          <p:nvPr/>
        </p:nvCxnSpPr>
        <p:spPr>
          <a:xfrm flipV="1">
            <a:off x="4191101" y="3104568"/>
            <a:ext cx="274749" cy="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54" idx="3"/>
          </p:cNvCxnSpPr>
          <p:nvPr/>
        </p:nvCxnSpPr>
        <p:spPr>
          <a:xfrm>
            <a:off x="4181787" y="3573853"/>
            <a:ext cx="303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endCxn id="16" idx="2"/>
          </p:cNvCxnSpPr>
          <p:nvPr/>
        </p:nvCxnSpPr>
        <p:spPr>
          <a:xfrm flipV="1">
            <a:off x="6352242" y="1032320"/>
            <a:ext cx="1" cy="1925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7671688" y="4908515"/>
            <a:ext cx="271038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622095" y="6273496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endCxn id="27" idx="1"/>
          </p:cNvCxnSpPr>
          <p:nvPr/>
        </p:nvCxnSpPr>
        <p:spPr>
          <a:xfrm flipV="1">
            <a:off x="9592283" y="4445950"/>
            <a:ext cx="190234" cy="1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9613478" y="4777070"/>
            <a:ext cx="184702" cy="4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endCxn id="24" idx="1"/>
          </p:cNvCxnSpPr>
          <p:nvPr/>
        </p:nvCxnSpPr>
        <p:spPr>
          <a:xfrm>
            <a:off x="9583964" y="3492195"/>
            <a:ext cx="190234" cy="1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25" idx="1"/>
          </p:cNvCxnSpPr>
          <p:nvPr/>
        </p:nvCxnSpPr>
        <p:spPr>
          <a:xfrm flipH="1">
            <a:off x="9604861" y="3819449"/>
            <a:ext cx="169742" cy="3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cxnSpLocks/>
            <a:endCxn id="26" idx="1"/>
          </p:cNvCxnSpPr>
          <p:nvPr/>
        </p:nvCxnSpPr>
        <p:spPr>
          <a:xfrm flipV="1">
            <a:off x="9604861" y="4130735"/>
            <a:ext cx="169742" cy="7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23" idx="1"/>
          </p:cNvCxnSpPr>
          <p:nvPr/>
        </p:nvCxnSpPr>
        <p:spPr>
          <a:xfrm flipV="1">
            <a:off x="9613478" y="3198892"/>
            <a:ext cx="169039" cy="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endCxn id="22" idx="1"/>
          </p:cNvCxnSpPr>
          <p:nvPr/>
        </p:nvCxnSpPr>
        <p:spPr>
          <a:xfrm>
            <a:off x="9592283" y="2889424"/>
            <a:ext cx="190234" cy="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4374726" y="5886868"/>
            <a:ext cx="2579008" cy="9904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b="1" dirty="0"/>
              <a:t>يعتمد ،،،،</a:t>
            </a:r>
          </a:p>
          <a:p>
            <a:pPr algn="r" rtl="1"/>
            <a:r>
              <a:rPr lang="ar-EG" b="1" dirty="0"/>
              <a:t>عميد الكلية</a:t>
            </a:r>
          </a:p>
          <a:p>
            <a:pPr algn="r" rtl="1"/>
            <a:r>
              <a:rPr lang="ar-EG" b="1" dirty="0"/>
              <a:t>أ.د. محمد جابر أبو علي</a:t>
            </a:r>
            <a:endParaRPr lang="en-US" b="1" dirty="0"/>
          </a:p>
        </p:txBody>
      </p:sp>
      <p:sp>
        <p:nvSpPr>
          <p:cNvPr id="109" name="Rectangle 108"/>
          <p:cNvSpPr/>
          <p:nvPr/>
        </p:nvSpPr>
        <p:spPr>
          <a:xfrm>
            <a:off x="1870841" y="1908821"/>
            <a:ext cx="2240272" cy="35219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سكرتارية القسم والإداريين بالبرنامج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841528" y="4660833"/>
            <a:ext cx="1529018" cy="6769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المراكز: اللغة الإنجليزية – اللغة العربية – مهارات الاتصال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9607775" y="2558719"/>
            <a:ext cx="174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5148763" y="1241129"/>
            <a:ext cx="2386647" cy="42483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870840" y="321543"/>
            <a:ext cx="2237761" cy="272855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مركز ضمان الجودة بالجامعة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585353" y="3132925"/>
            <a:ext cx="1504124" cy="415042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الجودة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71" name="Straight Connector 70"/>
          <p:cNvCxnSpPr>
            <a:stCxn id="83" idx="0"/>
            <a:endCxn id="115" idx="2"/>
          </p:cNvCxnSpPr>
          <p:nvPr/>
        </p:nvCxnSpPr>
        <p:spPr>
          <a:xfrm flipH="1" flipV="1">
            <a:off x="6342087" y="1665963"/>
            <a:ext cx="3438" cy="2114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cxnSpLocks/>
          </p:cNvCxnSpPr>
          <p:nvPr/>
        </p:nvCxnSpPr>
        <p:spPr>
          <a:xfrm flipH="1">
            <a:off x="7646645" y="2855854"/>
            <a:ext cx="12873" cy="20526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352243" y="2886519"/>
            <a:ext cx="0" cy="251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111113" y="1558825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8" idx="0"/>
            <a:endCxn id="83" idx="2"/>
          </p:cNvCxnSpPr>
          <p:nvPr/>
        </p:nvCxnSpPr>
        <p:spPr>
          <a:xfrm flipV="1">
            <a:off x="6342086" y="2286958"/>
            <a:ext cx="3439" cy="274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379493" y="644965"/>
            <a:ext cx="0" cy="380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870841" y="4370904"/>
            <a:ext cx="2310946" cy="335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الاستبيانات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1870840" y="4836493"/>
            <a:ext cx="2310946" cy="3576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والتوعية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43" name="Straight Connector 142"/>
          <p:cNvCxnSpPr>
            <a:stCxn id="135" idx="3"/>
          </p:cNvCxnSpPr>
          <p:nvPr/>
        </p:nvCxnSpPr>
        <p:spPr>
          <a:xfrm flipV="1">
            <a:off x="4181787" y="4538662"/>
            <a:ext cx="29807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36" idx="3"/>
          </p:cNvCxnSpPr>
          <p:nvPr/>
        </p:nvCxnSpPr>
        <p:spPr>
          <a:xfrm>
            <a:off x="4181786" y="5015327"/>
            <a:ext cx="303481" cy="3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9796834" y="5569496"/>
            <a:ext cx="1859118" cy="2214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الشئون التعليمية وتطوير التعليم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9796834" y="5867199"/>
            <a:ext cx="2003578" cy="2353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الارشاد الاكاديمى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9796834" y="6164903"/>
            <a:ext cx="1859118" cy="2171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الكنترول والإمتحانات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9796834" y="6462608"/>
            <a:ext cx="1859118" cy="2534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ال</a:t>
            </a:r>
            <a:r>
              <a:rPr lang="en-US" sz="1600" b="1" dirty="0" err="1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</a:t>
            </a:r>
            <a:r>
              <a:rPr lang="ar-SA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يداني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>
            <a:off x="9604066" y="5976222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9604861" y="5683187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endCxn id="30" idx="1"/>
          </p:cNvCxnSpPr>
          <p:nvPr/>
        </p:nvCxnSpPr>
        <p:spPr>
          <a:xfrm>
            <a:off x="9583786" y="5384870"/>
            <a:ext cx="213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9604066" y="5078926"/>
            <a:ext cx="193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23908" y="5455322"/>
            <a:ext cx="3754410" cy="110461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خريطة الهيكل </a:t>
            </a:r>
            <a:r>
              <a:rPr lang="ar-EG" b="1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التنظيمى لبرنامج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هندسة الالكترونيات والاتصالات الكهربية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52201" y="1877406"/>
            <a:ext cx="2386647" cy="40955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رئيس مجلس 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8729593" y="862789"/>
            <a:ext cx="2758216" cy="293038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وكيل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الكلية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لشئون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التعليم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والطلاب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flipH="1">
            <a:off x="4111113" y="480869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" idx="1"/>
            <a:endCxn id="262" idx="3"/>
          </p:cNvCxnSpPr>
          <p:nvPr/>
        </p:nvCxnSpPr>
        <p:spPr>
          <a:xfrm flipH="1" flipV="1">
            <a:off x="4103821" y="830879"/>
            <a:ext cx="1055098" cy="9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4359971" y="480870"/>
            <a:ext cx="904" cy="1057960"/>
          </a:xfrm>
          <a:prstGeom prst="line">
            <a:avLst/>
          </a:prstGeom>
          <a:ln w="19050"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93" idx="1"/>
          </p:cNvCxnSpPr>
          <p:nvPr/>
        </p:nvCxnSpPr>
        <p:spPr>
          <a:xfrm flipH="1">
            <a:off x="8379983" y="1009308"/>
            <a:ext cx="3496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5" idx="1"/>
          </p:cNvCxnSpPr>
          <p:nvPr/>
        </p:nvCxnSpPr>
        <p:spPr>
          <a:xfrm flipH="1" flipV="1">
            <a:off x="8375284" y="644966"/>
            <a:ext cx="368270" cy="8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83" idx="1"/>
            <a:endCxn id="109" idx="3"/>
          </p:cNvCxnSpPr>
          <p:nvPr/>
        </p:nvCxnSpPr>
        <p:spPr>
          <a:xfrm flipH="1">
            <a:off x="4111113" y="2082182"/>
            <a:ext cx="1041088" cy="27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7542207" y="2074425"/>
            <a:ext cx="3168708" cy="65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21" idx="0"/>
          </p:cNvCxnSpPr>
          <p:nvPr/>
        </p:nvCxnSpPr>
        <p:spPr>
          <a:xfrm flipH="1" flipV="1">
            <a:off x="10710915" y="2080998"/>
            <a:ext cx="8320" cy="3585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endCxn id="117" idx="1"/>
          </p:cNvCxnSpPr>
          <p:nvPr/>
        </p:nvCxnSpPr>
        <p:spPr>
          <a:xfrm>
            <a:off x="4465947" y="3338014"/>
            <a:ext cx="1119406" cy="24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8487358" y="2070538"/>
            <a:ext cx="5001" cy="3787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/>
          <p:cNvSpPr/>
          <p:nvPr/>
        </p:nvSpPr>
        <p:spPr>
          <a:xfrm>
            <a:off x="1870840" y="697728"/>
            <a:ext cx="2232981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للجودة والتطوير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pic>
        <p:nvPicPr>
          <p:cNvPr id="310" name="Picture 30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41" y="54444"/>
            <a:ext cx="1460937" cy="1457462"/>
          </a:xfrm>
          <a:prstGeom prst="rect">
            <a:avLst/>
          </a:prstGeom>
          <a:noFill/>
        </p:spPr>
      </p:pic>
      <p:cxnSp>
        <p:nvCxnSpPr>
          <p:cNvPr id="316" name="Straight Connector 315"/>
          <p:cNvCxnSpPr/>
          <p:nvPr/>
        </p:nvCxnSpPr>
        <p:spPr>
          <a:xfrm>
            <a:off x="11772712" y="5700787"/>
            <a:ext cx="5470" cy="9178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>
            <a:off x="11485713" y="1003767"/>
            <a:ext cx="409229" cy="28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11647633" y="6618645"/>
            <a:ext cx="125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158" idx="3"/>
          </p:cNvCxnSpPr>
          <p:nvPr/>
        </p:nvCxnSpPr>
        <p:spPr>
          <a:xfrm flipV="1">
            <a:off x="11655952" y="6270897"/>
            <a:ext cx="116760" cy="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V="1">
            <a:off x="11647633" y="5980886"/>
            <a:ext cx="125079" cy="9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 flipV="1">
            <a:off x="11650723" y="5696472"/>
            <a:ext cx="121989" cy="4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11889472" y="1032320"/>
            <a:ext cx="17601" cy="5062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/>
          <p:nvPr/>
        </p:nvCxnSpPr>
        <p:spPr>
          <a:xfrm>
            <a:off x="11772712" y="6094572"/>
            <a:ext cx="1343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V="1">
            <a:off x="11490169" y="638259"/>
            <a:ext cx="589200" cy="27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flipH="1">
            <a:off x="12079369" y="640262"/>
            <a:ext cx="1801" cy="19266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>
            <a:stCxn id="21" idx="3"/>
          </p:cNvCxnSpPr>
          <p:nvPr/>
        </p:nvCxnSpPr>
        <p:spPr>
          <a:xfrm>
            <a:off x="11655952" y="2559923"/>
            <a:ext cx="423417" cy="69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119568" y="1191100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471398" y="6132629"/>
            <a:ext cx="1807772" cy="5145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b="1" dirty="0"/>
              <a:t>رئيس مجلس القسم</a:t>
            </a:r>
          </a:p>
          <a:p>
            <a:pPr algn="r" rtl="1"/>
            <a:r>
              <a:rPr lang="ar-EG" b="1" dirty="0"/>
              <a:t>أ.د. محمد حمدي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657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172</Words>
  <Application>Microsoft Macintosh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Simplified Arabic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Ebrahim</dc:creator>
  <cp:lastModifiedBy>Microsoft Office User</cp:lastModifiedBy>
  <cp:revision>88</cp:revision>
  <cp:lastPrinted>2022-12-15T08:43:36Z</cp:lastPrinted>
  <dcterms:created xsi:type="dcterms:W3CDTF">2022-04-17T10:25:36Z</dcterms:created>
  <dcterms:modified xsi:type="dcterms:W3CDTF">2023-02-02T12:52:00Z</dcterms:modified>
</cp:coreProperties>
</file>