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70104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6" roundtripDataSignature="AMtx7miewBwDL/Ool4w2T1IN9V+6hX+KD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5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customschemas.google.com/relationships/presentationmetadata" Target="metadata"/><Relationship Id="rId10" Type="http://schemas.openxmlformats.org/officeDocument/2006/relationships/tableStyles" Target="tableStyles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68625" y="697225"/>
            <a:ext cx="4673825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8625" y="697225"/>
            <a:ext cx="4673825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E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E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E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E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E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E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E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E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E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E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EG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EG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4088524" y="75400"/>
            <a:ext cx="3405352" cy="355904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chemeClr val="accent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EG" sz="1800" b="1" i="0" u="none" strike="noStrike" cap="none">
                <a:solidFill>
                  <a:srgbClr val="CC0000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مجلس إدارة برنامج هندسة البتروكيماويات</a:t>
            </a:r>
            <a:endParaRPr sz="1800" b="1" i="0" u="none" strike="noStrike" cap="none">
              <a:solidFill>
                <a:srgbClr val="CC0000"/>
              </a:solidFill>
              <a:latin typeface="Simplified Arabic"/>
              <a:ea typeface="Simplified Arabic"/>
              <a:cs typeface="Simplified Arabic"/>
              <a:sym typeface="Simplified Arabic"/>
            </a:endParaRPr>
          </a:p>
        </p:txBody>
      </p:sp>
      <p:cxnSp>
        <p:nvCxnSpPr>
          <p:cNvPr id="85" name="Google Shape;85;p1"/>
          <p:cNvCxnSpPr>
            <a:stCxn id="84" idx="2"/>
          </p:cNvCxnSpPr>
          <p:nvPr/>
        </p:nvCxnSpPr>
        <p:spPr>
          <a:xfrm>
            <a:off x="5791200" y="431304"/>
            <a:ext cx="0" cy="18270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86" name="Google Shape;86;p1"/>
          <p:cNvCxnSpPr/>
          <p:nvPr/>
        </p:nvCxnSpPr>
        <p:spPr>
          <a:xfrm>
            <a:off x="1225745" y="1187669"/>
            <a:ext cx="9925725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87" name="Google Shape;87;p1"/>
          <p:cNvSpPr/>
          <p:nvPr/>
        </p:nvSpPr>
        <p:spPr>
          <a:xfrm>
            <a:off x="7903115" y="1319573"/>
            <a:ext cx="2165793" cy="429669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accent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EG" sz="2000" b="1" i="0" u="none" strike="noStrike" cap="none">
                <a:solidFill>
                  <a:srgbClr val="CC0000"/>
                </a:solidFill>
                <a:latin typeface="Arabic Typesetting"/>
                <a:ea typeface="Arabic Typesetting"/>
                <a:cs typeface="Arabic Typesetting"/>
                <a:sym typeface="Arabic Typesetting"/>
              </a:rPr>
              <a:t>وكيل الكلية لشئون التعليم والطلاب</a:t>
            </a:r>
            <a:endParaRPr sz="2000" b="1" i="0" u="none" strike="noStrike" cap="none">
              <a:solidFill>
                <a:srgbClr val="CC0000"/>
              </a:solidFill>
              <a:latin typeface="Arabic Typesetting"/>
              <a:ea typeface="Arabic Typesetting"/>
              <a:cs typeface="Arabic Typesetting"/>
              <a:sym typeface="Arabic Typesetting"/>
            </a:endParaRPr>
          </a:p>
        </p:txBody>
      </p:sp>
      <p:sp>
        <p:nvSpPr>
          <p:cNvPr id="88" name="Google Shape;88;p1"/>
          <p:cNvSpPr/>
          <p:nvPr/>
        </p:nvSpPr>
        <p:spPr>
          <a:xfrm>
            <a:off x="5183569" y="633133"/>
            <a:ext cx="1215262" cy="374971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chemeClr val="accent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EG" sz="2000" b="1" i="0" u="none" strike="noStrike" cap="none">
                <a:solidFill>
                  <a:srgbClr val="CC0000"/>
                </a:solidFill>
                <a:latin typeface="Arabic Typesetting"/>
                <a:ea typeface="Arabic Typesetting"/>
                <a:cs typeface="Arabic Typesetting"/>
                <a:sym typeface="Arabic Typesetting"/>
              </a:rPr>
              <a:t>عميد الكلية</a:t>
            </a:r>
            <a:endParaRPr sz="2000" b="1" i="0" u="none" strike="noStrike" cap="none">
              <a:solidFill>
                <a:srgbClr val="CC0000"/>
              </a:solidFill>
              <a:latin typeface="Arabic Typesetting"/>
              <a:ea typeface="Arabic Typesetting"/>
              <a:cs typeface="Arabic Typesetting"/>
              <a:sym typeface="Arabic Typesetting"/>
            </a:endParaRPr>
          </a:p>
        </p:txBody>
      </p:sp>
      <p:sp>
        <p:nvSpPr>
          <p:cNvPr id="89" name="Google Shape;89;p1"/>
          <p:cNvSpPr/>
          <p:nvPr/>
        </p:nvSpPr>
        <p:spPr>
          <a:xfrm>
            <a:off x="5808255" y="1319913"/>
            <a:ext cx="1734207" cy="429329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accent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EG" sz="2000" b="1" i="0" u="none" strike="noStrike" cap="none">
                <a:solidFill>
                  <a:srgbClr val="CC0000"/>
                </a:solidFill>
                <a:latin typeface="Arabic Typesetting"/>
                <a:ea typeface="Arabic Typesetting"/>
                <a:cs typeface="Arabic Typesetting"/>
                <a:sym typeface="Arabic Typesetting"/>
              </a:rPr>
              <a:t>رئيس مجلس القسم العلمى</a:t>
            </a:r>
            <a:endParaRPr sz="2000" b="1" i="0" u="none" strike="noStrike" cap="none">
              <a:solidFill>
                <a:srgbClr val="CC0000"/>
              </a:solidFill>
              <a:latin typeface="Arabic Typesetting"/>
              <a:ea typeface="Arabic Typesetting"/>
              <a:cs typeface="Arabic Typesetting"/>
              <a:sym typeface="Arabic Typesetting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3991107" y="1322068"/>
            <a:ext cx="1494782" cy="458511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accent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EG" sz="2000" b="1" i="0" u="none" strike="noStrike" cap="none">
                <a:solidFill>
                  <a:srgbClr val="CC0000"/>
                </a:solidFill>
                <a:latin typeface="Arabic Typesetting"/>
                <a:ea typeface="Arabic Typesetting"/>
                <a:cs typeface="Arabic Typesetting"/>
                <a:sym typeface="Arabic Typesetting"/>
              </a:rPr>
              <a:t>الأقسام المساندة</a:t>
            </a:r>
            <a:endParaRPr sz="2000" b="1" i="0" u="none" strike="noStrike" cap="none">
              <a:solidFill>
                <a:srgbClr val="CC0000"/>
              </a:solidFill>
              <a:latin typeface="Arabic Typesetting"/>
              <a:ea typeface="Arabic Typesetting"/>
              <a:cs typeface="Arabic Typesetting"/>
              <a:sym typeface="Arabic Typesetting"/>
            </a:endParaRPr>
          </a:p>
        </p:txBody>
      </p:sp>
      <p:sp>
        <p:nvSpPr>
          <p:cNvPr id="91" name="Google Shape;91;p1"/>
          <p:cNvSpPr/>
          <p:nvPr/>
        </p:nvSpPr>
        <p:spPr>
          <a:xfrm>
            <a:off x="2341154" y="1339576"/>
            <a:ext cx="1237593" cy="438945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accent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EG" sz="2000" b="1" i="0" u="none" strike="noStrike" cap="none">
                <a:solidFill>
                  <a:srgbClr val="CC0000"/>
                </a:solidFill>
                <a:latin typeface="Arabic Typesetting"/>
                <a:ea typeface="Arabic Typesetting"/>
                <a:cs typeface="Arabic Typesetting"/>
                <a:sym typeface="Arabic Typesetting"/>
              </a:rPr>
              <a:t>وحدة ضمان الجودة</a:t>
            </a:r>
            <a:endParaRPr sz="2000" b="1" i="0" u="none" strike="noStrike" cap="none">
              <a:solidFill>
                <a:srgbClr val="CC0000"/>
              </a:solidFill>
              <a:latin typeface="Arabic Typesetting"/>
              <a:ea typeface="Arabic Typesetting"/>
              <a:cs typeface="Arabic Typesetting"/>
              <a:sym typeface="Arabic Typesetting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358647" y="1339576"/>
            <a:ext cx="1734207" cy="433419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accent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EG" sz="2000" b="1" i="0" u="none" strike="noStrike" cap="none">
                <a:solidFill>
                  <a:srgbClr val="CC0000"/>
                </a:solidFill>
                <a:latin typeface="Arabic Typesetting"/>
                <a:ea typeface="Arabic Typesetting"/>
                <a:cs typeface="Arabic Typesetting"/>
                <a:sym typeface="Arabic Typesetting"/>
              </a:rPr>
              <a:t>الإدارة الداعمة للبرنامج</a:t>
            </a:r>
            <a:endParaRPr sz="2000" b="1" i="0" u="none" strike="noStrike" cap="none">
              <a:solidFill>
                <a:srgbClr val="CC0000"/>
              </a:solidFill>
              <a:latin typeface="Arabic Typesetting"/>
              <a:ea typeface="Arabic Typesetting"/>
              <a:cs typeface="Arabic Typesetting"/>
              <a:sym typeface="Arabic Typesetting"/>
            </a:endParaRPr>
          </a:p>
        </p:txBody>
      </p:sp>
      <p:sp>
        <p:nvSpPr>
          <p:cNvPr id="93" name="Google Shape;93;p1"/>
          <p:cNvSpPr/>
          <p:nvPr/>
        </p:nvSpPr>
        <p:spPr>
          <a:xfrm>
            <a:off x="10174014" y="1979687"/>
            <a:ext cx="1728949" cy="296258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EG" sz="1600" b="1" i="0" u="none" strike="noStrike" cap="none">
                <a:solidFill>
                  <a:srgbClr val="CC0000"/>
                </a:solidFill>
                <a:latin typeface="Calibri"/>
                <a:ea typeface="Calibri"/>
                <a:cs typeface="Calibri"/>
                <a:sym typeface="Calibri"/>
              </a:rPr>
              <a:t>لجنة الدراسات العليا والبحث العلمى</a:t>
            </a:r>
            <a:endParaRPr sz="1600" b="1" i="0" u="none" strike="noStrike" cap="none">
              <a:solidFill>
                <a:srgbClr val="CC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"/>
          <p:cNvSpPr/>
          <p:nvPr/>
        </p:nvSpPr>
        <p:spPr>
          <a:xfrm>
            <a:off x="10168756" y="2411782"/>
            <a:ext cx="1734207" cy="303483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EG" sz="1600" b="1" i="0" u="none" strike="noStrike" cap="none">
                <a:solidFill>
                  <a:srgbClr val="CC0000"/>
                </a:solidFill>
                <a:latin typeface="Calibri"/>
                <a:ea typeface="Calibri"/>
                <a:cs typeface="Calibri"/>
                <a:sym typeface="Calibri"/>
              </a:rPr>
              <a:t>لجنة خدمة المجتمع وتنمية البيئة</a:t>
            </a:r>
            <a:endParaRPr sz="1600" b="1" i="0" u="none" strike="noStrike" cap="none">
              <a:solidFill>
                <a:srgbClr val="CC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/>
          <p:nvPr/>
        </p:nvSpPr>
        <p:spPr>
          <a:xfrm>
            <a:off x="10168754" y="2851102"/>
            <a:ext cx="1734207" cy="510408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EG" sz="1600" b="1" i="0" u="none" strike="noStrike" cap="none">
                <a:solidFill>
                  <a:srgbClr val="CC0000"/>
                </a:solidFill>
                <a:latin typeface="Calibri"/>
                <a:ea typeface="Calibri"/>
                <a:cs typeface="Calibri"/>
                <a:sym typeface="Calibri"/>
              </a:rPr>
              <a:t>لجنة المعامل والورش والإمكانيات المادية</a:t>
            </a:r>
            <a:endParaRPr sz="1600" b="1" i="0" u="none" strike="noStrike" cap="none">
              <a:solidFill>
                <a:srgbClr val="CC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"/>
          <p:cNvSpPr/>
          <p:nvPr/>
        </p:nvSpPr>
        <p:spPr>
          <a:xfrm>
            <a:off x="10168754" y="3468269"/>
            <a:ext cx="1734207" cy="266035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EG" sz="1600" b="1" i="0" u="none" strike="noStrike" cap="none">
                <a:solidFill>
                  <a:srgbClr val="CC0000"/>
                </a:solidFill>
                <a:latin typeface="Calibri"/>
                <a:ea typeface="Calibri"/>
                <a:cs typeface="Calibri"/>
                <a:sym typeface="Calibri"/>
              </a:rPr>
              <a:t>لجنة الإتفاقات الدولية</a:t>
            </a:r>
            <a:endParaRPr sz="1600" b="1" i="0" u="none" strike="noStrike" cap="none">
              <a:solidFill>
                <a:srgbClr val="CC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"/>
          <p:cNvSpPr/>
          <p:nvPr/>
        </p:nvSpPr>
        <p:spPr>
          <a:xfrm>
            <a:off x="10168754" y="3866256"/>
            <a:ext cx="1734207" cy="335018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EG" sz="1600" b="1" i="0" u="none" strike="noStrike" cap="none">
                <a:solidFill>
                  <a:srgbClr val="CC0000"/>
                </a:solidFill>
                <a:latin typeface="Calibri"/>
                <a:ea typeface="Calibri"/>
                <a:cs typeface="Calibri"/>
                <a:sym typeface="Calibri"/>
              </a:rPr>
              <a:t>لجنة التظلمات والشكاوى</a:t>
            </a:r>
            <a:endParaRPr sz="1600" b="1" i="0" u="none" strike="noStrike" cap="none">
              <a:solidFill>
                <a:srgbClr val="CC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"/>
          <p:cNvSpPr/>
          <p:nvPr/>
        </p:nvSpPr>
        <p:spPr>
          <a:xfrm>
            <a:off x="10168754" y="4333226"/>
            <a:ext cx="1734207" cy="335018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EG" sz="1600" b="1" i="0" u="none" strike="noStrike" cap="none">
                <a:solidFill>
                  <a:srgbClr val="CC0000"/>
                </a:solidFill>
                <a:latin typeface="Calibri"/>
                <a:ea typeface="Calibri"/>
                <a:cs typeface="Calibri"/>
                <a:sym typeface="Calibri"/>
              </a:rPr>
              <a:t>لجنة الأنشطة الطلابية والوافدين</a:t>
            </a:r>
            <a:endParaRPr sz="1600" b="1" i="0" u="none" strike="noStrike" cap="none">
              <a:solidFill>
                <a:srgbClr val="CC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"/>
          <p:cNvSpPr/>
          <p:nvPr/>
        </p:nvSpPr>
        <p:spPr>
          <a:xfrm>
            <a:off x="10168753" y="4773071"/>
            <a:ext cx="1734207" cy="303485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EG" sz="1600" b="1" i="0" u="none" strike="noStrike" cap="none">
                <a:solidFill>
                  <a:srgbClr val="CC0000"/>
                </a:solidFill>
                <a:latin typeface="Calibri"/>
                <a:ea typeface="Calibri"/>
                <a:cs typeface="Calibri"/>
                <a:sym typeface="Calibri"/>
              </a:rPr>
              <a:t>لجنة الخرجيين</a:t>
            </a:r>
            <a:endParaRPr sz="1600" b="1" i="0" u="none" strike="noStrike" cap="none">
              <a:solidFill>
                <a:srgbClr val="CC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"/>
          <p:cNvSpPr/>
          <p:nvPr/>
        </p:nvSpPr>
        <p:spPr>
          <a:xfrm>
            <a:off x="10168752" y="5210226"/>
            <a:ext cx="1734207" cy="33502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EG" sz="1600" b="1" i="0" u="none" strike="noStrike" cap="none">
                <a:solidFill>
                  <a:srgbClr val="CC0000"/>
                </a:solidFill>
                <a:latin typeface="Calibri"/>
                <a:ea typeface="Calibri"/>
                <a:cs typeface="Calibri"/>
                <a:sym typeface="Calibri"/>
              </a:rPr>
              <a:t>لجنة إدارة الازمات والكوارث</a:t>
            </a:r>
            <a:endParaRPr sz="1600" b="1" i="0" u="none" strike="noStrike" cap="none">
              <a:solidFill>
                <a:srgbClr val="CC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"/>
          <p:cNvSpPr/>
          <p:nvPr/>
        </p:nvSpPr>
        <p:spPr>
          <a:xfrm>
            <a:off x="10168752" y="5681687"/>
            <a:ext cx="1734207" cy="354054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EG" sz="1600" b="1" i="0" u="none" strike="noStrike" cap="none">
                <a:solidFill>
                  <a:srgbClr val="CC0000"/>
                </a:solidFill>
                <a:latin typeface="Calibri"/>
                <a:ea typeface="Calibri"/>
                <a:cs typeface="Calibri"/>
                <a:sym typeface="Calibri"/>
              </a:rPr>
              <a:t>لجنة الاعلام والموقع الالكترونى</a:t>
            </a:r>
            <a:endParaRPr sz="1600" b="1" i="0" u="none" strike="noStrike" cap="none">
              <a:solidFill>
                <a:srgbClr val="CC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"/>
          <p:cNvSpPr/>
          <p:nvPr/>
        </p:nvSpPr>
        <p:spPr>
          <a:xfrm>
            <a:off x="10168752" y="6166059"/>
            <a:ext cx="1734207" cy="259464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EG" sz="1600" b="1" i="0" u="none" strike="noStrike" cap="none">
                <a:solidFill>
                  <a:srgbClr val="CC0000"/>
                </a:solidFill>
                <a:latin typeface="Calibri"/>
                <a:ea typeface="Calibri"/>
                <a:cs typeface="Calibri"/>
                <a:sym typeface="Calibri"/>
              </a:rPr>
              <a:t>لجنة اختيار وتنمية الموارد البشرية</a:t>
            </a:r>
            <a:endParaRPr sz="1600" b="1" i="0" u="none" strike="noStrike" cap="none">
              <a:solidFill>
                <a:srgbClr val="CC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"/>
          <p:cNvSpPr/>
          <p:nvPr/>
        </p:nvSpPr>
        <p:spPr>
          <a:xfrm>
            <a:off x="358647" y="2960647"/>
            <a:ext cx="1734207" cy="220271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EG" sz="1600" b="1" i="0" u="none" strike="noStrike" cap="none">
                <a:solidFill>
                  <a:srgbClr val="CC0000"/>
                </a:solidFill>
                <a:latin typeface="Calibri"/>
                <a:ea typeface="Calibri"/>
                <a:cs typeface="Calibri"/>
                <a:sym typeface="Calibri"/>
              </a:rPr>
              <a:t>إدارة السلامة والصحة المهنية</a:t>
            </a:r>
            <a:endParaRPr sz="1600" b="1" i="0" u="none" strike="noStrike" cap="none">
              <a:solidFill>
                <a:srgbClr val="CC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"/>
          <p:cNvSpPr/>
          <p:nvPr/>
        </p:nvSpPr>
        <p:spPr>
          <a:xfrm>
            <a:off x="358647" y="2189592"/>
            <a:ext cx="1734207" cy="169028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EG" sz="1600" b="1" i="0" u="none" strike="noStrike" cap="none">
                <a:solidFill>
                  <a:srgbClr val="CC0000"/>
                </a:solidFill>
                <a:latin typeface="Calibri"/>
                <a:ea typeface="Calibri"/>
                <a:cs typeface="Calibri"/>
                <a:sym typeface="Calibri"/>
              </a:rPr>
              <a:t>إدارة الموارد البشرية</a:t>
            </a:r>
            <a:endParaRPr sz="1600" b="1" i="0" u="none" strike="noStrike" cap="none">
              <a:solidFill>
                <a:srgbClr val="CC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"/>
          <p:cNvSpPr/>
          <p:nvPr/>
        </p:nvSpPr>
        <p:spPr>
          <a:xfrm>
            <a:off x="358647" y="2415149"/>
            <a:ext cx="1734207" cy="215924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EG" sz="1600" b="1" i="0" u="none" strike="noStrike" cap="none">
                <a:solidFill>
                  <a:srgbClr val="CC0000"/>
                </a:solidFill>
                <a:latin typeface="Calibri"/>
                <a:ea typeface="Calibri"/>
                <a:cs typeface="Calibri"/>
                <a:sym typeface="Calibri"/>
              </a:rPr>
              <a:t>إدارة شئون الطلاب</a:t>
            </a:r>
            <a:endParaRPr sz="1600" b="1" i="0" u="none" strike="noStrike" cap="none">
              <a:solidFill>
                <a:srgbClr val="CC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"/>
          <p:cNvSpPr/>
          <p:nvPr/>
        </p:nvSpPr>
        <p:spPr>
          <a:xfrm>
            <a:off x="358647" y="2687602"/>
            <a:ext cx="1734207" cy="203634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EG" sz="1600" b="1" i="0" u="none" strike="noStrike" cap="none">
                <a:solidFill>
                  <a:srgbClr val="CC0000"/>
                </a:solidFill>
                <a:latin typeface="Calibri"/>
                <a:ea typeface="Calibri"/>
                <a:cs typeface="Calibri"/>
                <a:sym typeface="Calibri"/>
              </a:rPr>
              <a:t>إدارة الأنشطة الطلابية</a:t>
            </a:r>
            <a:endParaRPr sz="1600" b="1" i="0" u="none" strike="noStrike" cap="none">
              <a:solidFill>
                <a:srgbClr val="CC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1"/>
          <p:cNvSpPr/>
          <p:nvPr/>
        </p:nvSpPr>
        <p:spPr>
          <a:xfrm>
            <a:off x="350784" y="1892457"/>
            <a:ext cx="1734207" cy="225231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EG" sz="1600" b="1" i="0" u="none" strike="noStrike" cap="none">
                <a:solidFill>
                  <a:srgbClr val="CC0000"/>
                </a:solidFill>
                <a:latin typeface="Calibri"/>
                <a:ea typeface="Calibri"/>
                <a:cs typeface="Calibri"/>
                <a:sym typeface="Calibri"/>
              </a:rPr>
              <a:t>إدارة توكيد الجودة</a:t>
            </a:r>
            <a:endParaRPr sz="1600" b="1" i="0" u="none" strike="noStrike" cap="none">
              <a:solidFill>
                <a:srgbClr val="CC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1"/>
          <p:cNvSpPr/>
          <p:nvPr/>
        </p:nvSpPr>
        <p:spPr>
          <a:xfrm>
            <a:off x="358647" y="5273923"/>
            <a:ext cx="1734207" cy="213296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EG" sz="1600" b="1" i="0" u="none" strike="noStrike" cap="none">
                <a:solidFill>
                  <a:srgbClr val="CC0000"/>
                </a:solidFill>
                <a:latin typeface="Calibri"/>
                <a:ea typeface="Calibri"/>
                <a:cs typeface="Calibri"/>
                <a:sym typeface="Calibri"/>
              </a:rPr>
              <a:t>إدارة المشتريات</a:t>
            </a:r>
            <a:endParaRPr sz="1600" b="1" i="0" u="none" strike="noStrike" cap="none">
              <a:solidFill>
                <a:srgbClr val="CC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1"/>
          <p:cNvSpPr/>
          <p:nvPr/>
        </p:nvSpPr>
        <p:spPr>
          <a:xfrm>
            <a:off x="358647" y="3245935"/>
            <a:ext cx="1734207" cy="191004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EG" sz="1600" b="1" i="0" u="none" strike="noStrike" cap="none">
                <a:solidFill>
                  <a:srgbClr val="CC0000"/>
                </a:solidFill>
                <a:latin typeface="Calibri"/>
                <a:ea typeface="Calibri"/>
                <a:cs typeface="Calibri"/>
                <a:sym typeface="Calibri"/>
              </a:rPr>
              <a:t>IT</a:t>
            </a:r>
            <a:endParaRPr sz="1600" b="1" i="0" u="none" strike="noStrike" cap="none">
              <a:solidFill>
                <a:srgbClr val="CC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1"/>
          <p:cNvSpPr/>
          <p:nvPr/>
        </p:nvSpPr>
        <p:spPr>
          <a:xfrm>
            <a:off x="358647" y="3515835"/>
            <a:ext cx="1734207" cy="223212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EG" sz="1600" b="1" i="0" u="none" strike="noStrike" cap="none">
                <a:solidFill>
                  <a:srgbClr val="CC0000"/>
                </a:solidFill>
                <a:latin typeface="Calibri"/>
                <a:ea typeface="Calibri"/>
                <a:cs typeface="Calibri"/>
                <a:sym typeface="Calibri"/>
              </a:rPr>
              <a:t>إدارة الهندسة والصيانة</a:t>
            </a:r>
            <a:endParaRPr sz="1600" b="1" i="0" u="none" strike="noStrike" cap="none">
              <a:solidFill>
                <a:srgbClr val="CC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1"/>
          <p:cNvSpPr/>
          <p:nvPr/>
        </p:nvSpPr>
        <p:spPr>
          <a:xfrm>
            <a:off x="358647" y="3802110"/>
            <a:ext cx="1734207" cy="243297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EG" sz="1600" b="1" i="0" u="none" strike="noStrike" cap="none">
                <a:solidFill>
                  <a:srgbClr val="CC0000"/>
                </a:solidFill>
                <a:latin typeface="Calibri"/>
                <a:ea typeface="Calibri"/>
                <a:cs typeface="Calibri"/>
                <a:sym typeface="Calibri"/>
              </a:rPr>
              <a:t>إدارة المعامل</a:t>
            </a:r>
            <a:endParaRPr sz="1600" b="1" i="0" u="none" strike="noStrike" cap="none">
              <a:solidFill>
                <a:srgbClr val="CC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1"/>
          <p:cNvSpPr/>
          <p:nvPr/>
        </p:nvSpPr>
        <p:spPr>
          <a:xfrm>
            <a:off x="358647" y="4128582"/>
            <a:ext cx="1734207" cy="194936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EG" sz="1600" b="1" i="0" u="none" strike="noStrike" cap="none">
                <a:solidFill>
                  <a:srgbClr val="CC0000"/>
                </a:solidFill>
                <a:latin typeface="Calibri"/>
                <a:ea typeface="Calibri"/>
                <a:cs typeface="Calibri"/>
                <a:sym typeface="Calibri"/>
              </a:rPr>
              <a:t>إدارة المكتبات</a:t>
            </a:r>
            <a:endParaRPr sz="1600" b="1" i="0" u="none" strike="noStrike" cap="none">
              <a:solidFill>
                <a:srgbClr val="CC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1"/>
          <p:cNvSpPr/>
          <p:nvPr/>
        </p:nvSpPr>
        <p:spPr>
          <a:xfrm>
            <a:off x="369174" y="4396869"/>
            <a:ext cx="1734207" cy="207732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EG" sz="1600" b="1" i="0" u="none" strike="noStrike" cap="none">
                <a:solidFill>
                  <a:srgbClr val="CC0000"/>
                </a:solidFill>
                <a:latin typeface="Calibri"/>
                <a:ea typeface="Calibri"/>
                <a:cs typeface="Calibri"/>
                <a:sym typeface="Calibri"/>
              </a:rPr>
              <a:t>إدارة الخدمات</a:t>
            </a:r>
            <a:endParaRPr sz="1600" b="1" i="0" u="none" strike="noStrike" cap="none">
              <a:solidFill>
                <a:srgbClr val="CC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1"/>
          <p:cNvSpPr/>
          <p:nvPr/>
        </p:nvSpPr>
        <p:spPr>
          <a:xfrm>
            <a:off x="358647" y="4685631"/>
            <a:ext cx="1734207" cy="214447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EG" sz="1600" b="1" i="0" u="none" strike="noStrike" cap="none">
                <a:solidFill>
                  <a:srgbClr val="CC0000"/>
                </a:solidFill>
                <a:latin typeface="Calibri"/>
                <a:ea typeface="Calibri"/>
                <a:cs typeface="Calibri"/>
                <a:sym typeface="Calibri"/>
              </a:rPr>
              <a:t>إدارة المخازن</a:t>
            </a:r>
            <a:endParaRPr sz="1600" b="1" i="0" u="none" strike="noStrike" cap="none">
              <a:solidFill>
                <a:srgbClr val="CC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1"/>
          <p:cNvSpPr/>
          <p:nvPr/>
        </p:nvSpPr>
        <p:spPr>
          <a:xfrm>
            <a:off x="358647" y="4956443"/>
            <a:ext cx="1734207" cy="235669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EG" sz="1600" b="1" i="0" u="none" strike="noStrike" cap="none">
                <a:solidFill>
                  <a:srgbClr val="CC0000"/>
                </a:solidFill>
                <a:latin typeface="Calibri"/>
                <a:ea typeface="Calibri"/>
                <a:cs typeface="Calibri"/>
                <a:sym typeface="Calibri"/>
              </a:rPr>
              <a:t>إدارة التسويق</a:t>
            </a:r>
            <a:endParaRPr sz="1600" b="1" i="0" u="none" strike="noStrike" cap="none">
              <a:solidFill>
                <a:srgbClr val="CC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p1"/>
          <p:cNvSpPr/>
          <p:nvPr/>
        </p:nvSpPr>
        <p:spPr>
          <a:xfrm>
            <a:off x="358649" y="5541858"/>
            <a:ext cx="1734207" cy="222202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EG" sz="1600" b="1" i="0" u="none" strike="noStrike" cap="none">
                <a:solidFill>
                  <a:srgbClr val="CC0000"/>
                </a:solidFill>
                <a:latin typeface="Calibri"/>
                <a:ea typeface="Calibri"/>
                <a:cs typeface="Calibri"/>
                <a:sym typeface="Calibri"/>
              </a:rPr>
              <a:t>إدارة الحسابات</a:t>
            </a:r>
            <a:endParaRPr sz="1600" b="1" i="0" u="none" strike="noStrike" cap="none">
              <a:solidFill>
                <a:srgbClr val="CC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p1"/>
          <p:cNvSpPr/>
          <p:nvPr/>
        </p:nvSpPr>
        <p:spPr>
          <a:xfrm>
            <a:off x="358649" y="5833765"/>
            <a:ext cx="1734207" cy="200824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EG" sz="1600" b="1" i="0" u="none" strike="noStrike" cap="none">
                <a:solidFill>
                  <a:srgbClr val="CC0000"/>
                </a:solidFill>
                <a:latin typeface="Calibri"/>
                <a:ea typeface="Calibri"/>
                <a:cs typeface="Calibri"/>
                <a:sym typeface="Calibri"/>
              </a:rPr>
              <a:t>إدارة المراجعة</a:t>
            </a:r>
            <a:endParaRPr sz="1600" b="1" i="0" u="none" strike="noStrike" cap="none">
              <a:solidFill>
                <a:srgbClr val="CC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p1"/>
          <p:cNvSpPr/>
          <p:nvPr/>
        </p:nvSpPr>
        <p:spPr>
          <a:xfrm>
            <a:off x="358649" y="6118545"/>
            <a:ext cx="1734207" cy="18788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EG" sz="1600" b="1" i="0" u="none" strike="noStrike" cap="none">
                <a:solidFill>
                  <a:srgbClr val="CC0000"/>
                </a:solidFill>
                <a:latin typeface="Calibri"/>
                <a:ea typeface="Calibri"/>
                <a:cs typeface="Calibri"/>
                <a:sym typeface="Calibri"/>
              </a:rPr>
              <a:t>إدارة العلاقات العامة</a:t>
            </a:r>
            <a:endParaRPr sz="1600" b="1" i="0" u="none" strike="noStrike" cap="none">
              <a:solidFill>
                <a:srgbClr val="CC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Google Shape;119;p1"/>
          <p:cNvSpPr/>
          <p:nvPr/>
        </p:nvSpPr>
        <p:spPr>
          <a:xfrm>
            <a:off x="358649" y="6387319"/>
            <a:ext cx="1734207" cy="180689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EG" sz="1600" b="1" i="0" u="none" strike="noStrike" cap="none">
                <a:solidFill>
                  <a:srgbClr val="CC0000"/>
                </a:solidFill>
                <a:latin typeface="Calibri"/>
                <a:ea typeface="Calibri"/>
                <a:cs typeface="Calibri"/>
                <a:sym typeface="Calibri"/>
              </a:rPr>
              <a:t>امناء المبانى</a:t>
            </a:r>
            <a:endParaRPr sz="1600" b="1" i="0" u="none" strike="noStrike" cap="none">
              <a:solidFill>
                <a:srgbClr val="CC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p1"/>
          <p:cNvSpPr/>
          <p:nvPr/>
        </p:nvSpPr>
        <p:spPr>
          <a:xfrm>
            <a:off x="358649" y="6624026"/>
            <a:ext cx="1734207" cy="19731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EG" sz="1600" b="1" i="0" u="none" strike="noStrike" cap="none">
                <a:solidFill>
                  <a:srgbClr val="CC0000"/>
                </a:solidFill>
                <a:latin typeface="Calibri"/>
                <a:ea typeface="Calibri"/>
                <a:cs typeface="Calibri"/>
                <a:sym typeface="Calibri"/>
              </a:rPr>
              <a:t>إدارة الأمن</a:t>
            </a:r>
            <a:endParaRPr sz="1600" b="1" i="0" u="none" strike="noStrike" cap="none">
              <a:solidFill>
                <a:srgbClr val="CC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1"/>
          <p:cNvSpPr/>
          <p:nvPr/>
        </p:nvSpPr>
        <p:spPr>
          <a:xfrm>
            <a:off x="2341154" y="1954871"/>
            <a:ext cx="1237593" cy="550028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EG" sz="1600" b="1" i="0" u="none" strike="noStrike" cap="none">
                <a:solidFill>
                  <a:srgbClr val="CC0000"/>
                </a:solidFill>
                <a:latin typeface="Calibri"/>
                <a:ea typeface="Calibri"/>
                <a:cs typeface="Calibri"/>
                <a:sym typeface="Calibri"/>
              </a:rPr>
              <a:t>لجان خاصة بوحدة ضمان الجودة</a:t>
            </a:r>
            <a:endParaRPr sz="1600" b="1" i="0" u="none" strike="noStrike" cap="none">
              <a:solidFill>
                <a:srgbClr val="CC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1"/>
          <p:cNvSpPr/>
          <p:nvPr/>
        </p:nvSpPr>
        <p:spPr>
          <a:xfrm>
            <a:off x="3986048" y="1944331"/>
            <a:ext cx="1279635" cy="553534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EG" sz="1600" b="1" i="0" u="none" strike="noStrike" cap="none">
                <a:solidFill>
                  <a:srgbClr val="CC0000"/>
                </a:solidFill>
                <a:latin typeface="Calibri"/>
                <a:ea typeface="Calibri"/>
                <a:cs typeface="Calibri"/>
                <a:sym typeface="Calibri"/>
              </a:rPr>
              <a:t>قسم العلوم الاساسية</a:t>
            </a:r>
            <a:endParaRPr sz="1600" b="1" i="0" u="none" strike="noStrike" cap="none">
              <a:solidFill>
                <a:srgbClr val="CC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23;p1"/>
          <p:cNvSpPr/>
          <p:nvPr/>
        </p:nvSpPr>
        <p:spPr>
          <a:xfrm>
            <a:off x="3986048" y="2606795"/>
            <a:ext cx="1279635" cy="553534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EG" sz="1600" b="1" i="0" u="none" strike="noStrike" cap="none">
                <a:solidFill>
                  <a:srgbClr val="CC0000"/>
                </a:solidFill>
                <a:latin typeface="Calibri"/>
                <a:ea typeface="Calibri"/>
                <a:cs typeface="Calibri"/>
                <a:sym typeface="Calibri"/>
              </a:rPr>
              <a:t>قسم الهندسة الميكانيكية</a:t>
            </a:r>
            <a:endParaRPr sz="1600" b="1" i="0" u="none" strike="noStrike" cap="none">
              <a:solidFill>
                <a:srgbClr val="CC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Google Shape;124;p1"/>
          <p:cNvSpPr/>
          <p:nvPr/>
        </p:nvSpPr>
        <p:spPr>
          <a:xfrm>
            <a:off x="3986049" y="3312722"/>
            <a:ext cx="1279634" cy="553534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EG" sz="1600" b="1" i="0" u="none" strike="noStrike" cap="none">
                <a:solidFill>
                  <a:srgbClr val="CC0000"/>
                </a:solidFill>
                <a:latin typeface="Calibri"/>
                <a:ea typeface="Calibri"/>
                <a:cs typeface="Calibri"/>
                <a:sym typeface="Calibri"/>
              </a:rPr>
              <a:t>قسم الهندسة الكهربية</a:t>
            </a:r>
            <a:endParaRPr sz="1600" b="1" i="0" u="none" strike="noStrike" cap="none">
              <a:solidFill>
                <a:srgbClr val="CC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Google Shape;125;p1"/>
          <p:cNvSpPr/>
          <p:nvPr/>
        </p:nvSpPr>
        <p:spPr>
          <a:xfrm>
            <a:off x="5808255" y="1937622"/>
            <a:ext cx="1734207" cy="553534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EG" sz="1600" b="1" i="0" u="none" strike="noStrike" cap="none">
                <a:solidFill>
                  <a:srgbClr val="CC0000"/>
                </a:solidFill>
                <a:latin typeface="Calibri"/>
                <a:ea typeface="Calibri"/>
                <a:cs typeface="Calibri"/>
                <a:sym typeface="Calibri"/>
              </a:rPr>
              <a:t>منسق البرنامج</a:t>
            </a:r>
            <a:endParaRPr sz="1600" b="1" i="0" u="none" strike="noStrike" cap="none">
              <a:solidFill>
                <a:srgbClr val="CC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p1"/>
          <p:cNvSpPr/>
          <p:nvPr/>
        </p:nvSpPr>
        <p:spPr>
          <a:xfrm>
            <a:off x="7914290" y="1930913"/>
            <a:ext cx="1734207" cy="553534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EG" sz="1600" b="1" i="0" u="none" strike="noStrike" cap="none">
                <a:solidFill>
                  <a:srgbClr val="CC0000"/>
                </a:solidFill>
                <a:latin typeface="Calibri"/>
                <a:ea typeface="Calibri"/>
                <a:cs typeface="Calibri"/>
                <a:sym typeface="Calibri"/>
              </a:rPr>
              <a:t>لجنة الشئون التعليمية وتطوير التعليم</a:t>
            </a:r>
            <a:endParaRPr sz="1600" b="1" i="0" u="none" strike="noStrike" cap="none">
              <a:solidFill>
                <a:srgbClr val="CC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p1"/>
          <p:cNvSpPr/>
          <p:nvPr/>
        </p:nvSpPr>
        <p:spPr>
          <a:xfrm>
            <a:off x="7903116" y="2593949"/>
            <a:ext cx="1734207" cy="490417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EG" sz="1600" b="1" i="0" u="none" strike="noStrike" cap="none">
                <a:solidFill>
                  <a:srgbClr val="CC0000"/>
                </a:solidFill>
                <a:latin typeface="Calibri"/>
                <a:ea typeface="Calibri"/>
                <a:cs typeface="Calibri"/>
                <a:sym typeface="Calibri"/>
              </a:rPr>
              <a:t>لجنة متابعة الإرشاد الاكاديمى</a:t>
            </a:r>
            <a:endParaRPr sz="1600" b="1" i="0" u="none" strike="noStrike" cap="none">
              <a:solidFill>
                <a:srgbClr val="CC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p1"/>
          <p:cNvSpPr/>
          <p:nvPr/>
        </p:nvSpPr>
        <p:spPr>
          <a:xfrm>
            <a:off x="7903115" y="3188614"/>
            <a:ext cx="1734207" cy="553534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EG" sz="1600" b="1" i="0" u="none" strike="noStrike" cap="none">
                <a:solidFill>
                  <a:srgbClr val="CC0000"/>
                </a:solidFill>
                <a:latin typeface="Calibri"/>
                <a:ea typeface="Calibri"/>
                <a:cs typeface="Calibri"/>
                <a:sym typeface="Calibri"/>
              </a:rPr>
              <a:t>لجنة الكنترول والامتحانات</a:t>
            </a:r>
            <a:endParaRPr sz="1600" b="1" i="0" u="none" strike="noStrike" cap="none">
              <a:solidFill>
                <a:srgbClr val="CC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p1"/>
          <p:cNvSpPr/>
          <p:nvPr/>
        </p:nvSpPr>
        <p:spPr>
          <a:xfrm>
            <a:off x="7914290" y="3846396"/>
            <a:ext cx="1734207" cy="553534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EG" sz="1600" b="1" i="0" u="none" strike="noStrike" cap="none">
                <a:solidFill>
                  <a:srgbClr val="CC0000"/>
                </a:solidFill>
                <a:latin typeface="Calibri"/>
                <a:ea typeface="Calibri"/>
                <a:cs typeface="Calibri"/>
                <a:sym typeface="Calibri"/>
              </a:rPr>
              <a:t>لجنة التدريب الميدانى</a:t>
            </a:r>
            <a:endParaRPr sz="1600" b="1" i="0" u="none" strike="noStrike" cap="none">
              <a:solidFill>
                <a:srgbClr val="CC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30" name="Google Shape;130;p1"/>
          <p:cNvCxnSpPr/>
          <p:nvPr/>
        </p:nvCxnSpPr>
        <p:spPr>
          <a:xfrm flipH="1">
            <a:off x="126099" y="1537327"/>
            <a:ext cx="9863" cy="5171671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31" name="Google Shape;131;p1"/>
          <p:cNvCxnSpPr/>
          <p:nvPr/>
        </p:nvCxnSpPr>
        <p:spPr>
          <a:xfrm>
            <a:off x="12118429" y="2127816"/>
            <a:ext cx="6224" cy="4167975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32" name="Google Shape;132;p1"/>
          <p:cNvCxnSpPr>
            <a:stCxn id="102" idx="3"/>
          </p:cNvCxnSpPr>
          <p:nvPr/>
        </p:nvCxnSpPr>
        <p:spPr>
          <a:xfrm>
            <a:off x="11902959" y="6295791"/>
            <a:ext cx="215400" cy="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33" name="Google Shape;133;p1"/>
          <p:cNvCxnSpPr/>
          <p:nvPr/>
        </p:nvCxnSpPr>
        <p:spPr>
          <a:xfrm rot="10800000">
            <a:off x="220717" y="6627966"/>
            <a:ext cx="0" cy="14572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34" name="Google Shape;134;p1"/>
          <p:cNvCxnSpPr/>
          <p:nvPr/>
        </p:nvCxnSpPr>
        <p:spPr>
          <a:xfrm>
            <a:off x="9852144" y="1761216"/>
            <a:ext cx="3952" cy="2361947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35" name="Google Shape;135;p1"/>
          <p:cNvCxnSpPr>
            <a:stCxn id="129" idx="3"/>
          </p:cNvCxnSpPr>
          <p:nvPr/>
        </p:nvCxnSpPr>
        <p:spPr>
          <a:xfrm>
            <a:off x="9648497" y="4123163"/>
            <a:ext cx="1746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36" name="Google Shape;136;p1"/>
          <p:cNvCxnSpPr>
            <a:stCxn id="126" idx="3"/>
          </p:cNvCxnSpPr>
          <p:nvPr/>
        </p:nvCxnSpPr>
        <p:spPr>
          <a:xfrm>
            <a:off x="9648497" y="2207680"/>
            <a:ext cx="203700" cy="57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37" name="Google Shape;137;p1"/>
          <p:cNvCxnSpPr>
            <a:stCxn id="127" idx="3"/>
          </p:cNvCxnSpPr>
          <p:nvPr/>
        </p:nvCxnSpPr>
        <p:spPr>
          <a:xfrm rot="10800000" flipH="1">
            <a:off x="9637323" y="2833458"/>
            <a:ext cx="186000" cy="57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38" name="Google Shape;138;p1"/>
          <p:cNvCxnSpPr>
            <a:stCxn id="128" idx="3"/>
          </p:cNvCxnSpPr>
          <p:nvPr/>
        </p:nvCxnSpPr>
        <p:spPr>
          <a:xfrm rot="10800000" flipH="1">
            <a:off x="9637322" y="3462681"/>
            <a:ext cx="214800" cy="27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39" name="Google Shape;139;p1"/>
          <p:cNvCxnSpPr>
            <a:stCxn id="91" idx="2"/>
            <a:endCxn id="121" idx="0"/>
          </p:cNvCxnSpPr>
          <p:nvPr/>
        </p:nvCxnSpPr>
        <p:spPr>
          <a:xfrm>
            <a:off x="2959951" y="1778521"/>
            <a:ext cx="0" cy="17640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40" name="Google Shape;140;p1"/>
          <p:cNvCxnSpPr/>
          <p:nvPr/>
        </p:nvCxnSpPr>
        <p:spPr>
          <a:xfrm flipH="1">
            <a:off x="5403615" y="1780579"/>
            <a:ext cx="12168" cy="180891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41" name="Google Shape;141;p1"/>
          <p:cNvCxnSpPr>
            <a:stCxn id="124" idx="3"/>
          </p:cNvCxnSpPr>
          <p:nvPr/>
        </p:nvCxnSpPr>
        <p:spPr>
          <a:xfrm>
            <a:off x="5265683" y="3589489"/>
            <a:ext cx="150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42" name="Google Shape;142;p1"/>
          <p:cNvCxnSpPr>
            <a:stCxn id="122" idx="3"/>
          </p:cNvCxnSpPr>
          <p:nvPr/>
        </p:nvCxnSpPr>
        <p:spPr>
          <a:xfrm rot="10800000" flipH="1">
            <a:off x="5265683" y="2214498"/>
            <a:ext cx="138000" cy="66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43" name="Google Shape;143;p1"/>
          <p:cNvCxnSpPr>
            <a:stCxn id="123" idx="3"/>
          </p:cNvCxnSpPr>
          <p:nvPr/>
        </p:nvCxnSpPr>
        <p:spPr>
          <a:xfrm>
            <a:off x="5265683" y="2883562"/>
            <a:ext cx="150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44" name="Google Shape;144;p1"/>
          <p:cNvCxnSpPr>
            <a:stCxn id="89" idx="2"/>
            <a:endCxn id="125" idx="0"/>
          </p:cNvCxnSpPr>
          <p:nvPr/>
        </p:nvCxnSpPr>
        <p:spPr>
          <a:xfrm>
            <a:off x="6675359" y="1749242"/>
            <a:ext cx="0" cy="18840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45" name="Google Shape;145;p1"/>
          <p:cNvCxnSpPr>
            <a:stCxn id="92" idx="0"/>
          </p:cNvCxnSpPr>
          <p:nvPr/>
        </p:nvCxnSpPr>
        <p:spPr>
          <a:xfrm rot="10800000">
            <a:off x="1225751" y="1187776"/>
            <a:ext cx="0" cy="15180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46" name="Google Shape;146;p1"/>
          <p:cNvCxnSpPr>
            <a:stCxn id="91" idx="0"/>
          </p:cNvCxnSpPr>
          <p:nvPr/>
        </p:nvCxnSpPr>
        <p:spPr>
          <a:xfrm rot="10800000">
            <a:off x="2959951" y="1187776"/>
            <a:ext cx="0" cy="15180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47" name="Google Shape;147;p1"/>
          <p:cNvCxnSpPr>
            <a:stCxn id="90" idx="0"/>
          </p:cNvCxnSpPr>
          <p:nvPr/>
        </p:nvCxnSpPr>
        <p:spPr>
          <a:xfrm rot="10800000" flipH="1">
            <a:off x="4738498" y="1189768"/>
            <a:ext cx="1200" cy="13230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48" name="Google Shape;148;p1"/>
          <p:cNvCxnSpPr>
            <a:stCxn id="89" idx="0"/>
          </p:cNvCxnSpPr>
          <p:nvPr/>
        </p:nvCxnSpPr>
        <p:spPr>
          <a:xfrm rot="10800000">
            <a:off x="6675359" y="1187613"/>
            <a:ext cx="0" cy="13230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49" name="Google Shape;149;p1"/>
          <p:cNvCxnSpPr>
            <a:stCxn id="87" idx="0"/>
          </p:cNvCxnSpPr>
          <p:nvPr/>
        </p:nvCxnSpPr>
        <p:spPr>
          <a:xfrm rot="10800000" flipH="1">
            <a:off x="8986012" y="1187573"/>
            <a:ext cx="300" cy="13200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50" name="Google Shape;150;p1"/>
          <p:cNvCxnSpPr>
            <a:stCxn id="92" idx="1"/>
          </p:cNvCxnSpPr>
          <p:nvPr/>
        </p:nvCxnSpPr>
        <p:spPr>
          <a:xfrm rot="10800000">
            <a:off x="136047" y="1556286"/>
            <a:ext cx="222600" cy="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51" name="Google Shape;151;p1"/>
          <p:cNvCxnSpPr>
            <a:endCxn id="88" idx="2"/>
          </p:cNvCxnSpPr>
          <p:nvPr/>
        </p:nvCxnSpPr>
        <p:spPr>
          <a:xfrm rot="10800000">
            <a:off x="5791200" y="1008104"/>
            <a:ext cx="0" cy="17970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52" name="Google Shape;152;p1"/>
          <p:cNvCxnSpPr/>
          <p:nvPr/>
        </p:nvCxnSpPr>
        <p:spPr>
          <a:xfrm>
            <a:off x="11151470" y="1187669"/>
            <a:ext cx="0" cy="767202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53" name="Google Shape;153;p1"/>
          <p:cNvCxnSpPr>
            <a:stCxn id="93" idx="3"/>
          </p:cNvCxnSpPr>
          <p:nvPr/>
        </p:nvCxnSpPr>
        <p:spPr>
          <a:xfrm rot="10800000" flipH="1">
            <a:off x="11902963" y="2120016"/>
            <a:ext cx="215400" cy="780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54" name="Google Shape;154;p1"/>
          <p:cNvCxnSpPr>
            <a:endCxn id="120" idx="1"/>
          </p:cNvCxnSpPr>
          <p:nvPr/>
        </p:nvCxnSpPr>
        <p:spPr>
          <a:xfrm>
            <a:off x="136049" y="6722681"/>
            <a:ext cx="222600" cy="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55" name="Google Shape;155;p1"/>
          <p:cNvCxnSpPr>
            <a:stCxn id="107" idx="1"/>
          </p:cNvCxnSpPr>
          <p:nvPr/>
        </p:nvCxnSpPr>
        <p:spPr>
          <a:xfrm rot="10800000">
            <a:off x="126084" y="2005073"/>
            <a:ext cx="2247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56" name="Google Shape;156;p1"/>
          <p:cNvCxnSpPr>
            <a:stCxn id="104" idx="1"/>
          </p:cNvCxnSpPr>
          <p:nvPr/>
        </p:nvCxnSpPr>
        <p:spPr>
          <a:xfrm rot="10800000">
            <a:off x="136047" y="2274106"/>
            <a:ext cx="2226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57" name="Google Shape;157;p1"/>
          <p:cNvCxnSpPr>
            <a:stCxn id="105" idx="1"/>
          </p:cNvCxnSpPr>
          <p:nvPr/>
        </p:nvCxnSpPr>
        <p:spPr>
          <a:xfrm rot="10800000">
            <a:off x="126147" y="2523111"/>
            <a:ext cx="2325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58" name="Google Shape;158;p1"/>
          <p:cNvCxnSpPr>
            <a:stCxn id="106" idx="1"/>
          </p:cNvCxnSpPr>
          <p:nvPr/>
        </p:nvCxnSpPr>
        <p:spPr>
          <a:xfrm rot="10800000">
            <a:off x="136047" y="2789419"/>
            <a:ext cx="2226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59" name="Google Shape;159;p1"/>
          <p:cNvCxnSpPr>
            <a:stCxn id="103" idx="1"/>
          </p:cNvCxnSpPr>
          <p:nvPr/>
        </p:nvCxnSpPr>
        <p:spPr>
          <a:xfrm rot="10800000">
            <a:off x="136047" y="3070783"/>
            <a:ext cx="2226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60" name="Google Shape;160;p1"/>
          <p:cNvCxnSpPr>
            <a:stCxn id="109" idx="1"/>
          </p:cNvCxnSpPr>
          <p:nvPr/>
        </p:nvCxnSpPr>
        <p:spPr>
          <a:xfrm flipH="1">
            <a:off x="136047" y="3341437"/>
            <a:ext cx="222600" cy="21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61" name="Google Shape;161;p1"/>
          <p:cNvCxnSpPr>
            <a:stCxn id="110" idx="1"/>
          </p:cNvCxnSpPr>
          <p:nvPr/>
        </p:nvCxnSpPr>
        <p:spPr>
          <a:xfrm rot="10800000">
            <a:off x="126147" y="3627441"/>
            <a:ext cx="2325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62" name="Google Shape;162;p1"/>
          <p:cNvCxnSpPr>
            <a:stCxn id="111" idx="1"/>
          </p:cNvCxnSpPr>
          <p:nvPr/>
        </p:nvCxnSpPr>
        <p:spPr>
          <a:xfrm rot="10800000">
            <a:off x="136047" y="3923759"/>
            <a:ext cx="2226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63" name="Google Shape;163;p1"/>
          <p:cNvCxnSpPr>
            <a:stCxn id="112" idx="1"/>
          </p:cNvCxnSpPr>
          <p:nvPr/>
        </p:nvCxnSpPr>
        <p:spPr>
          <a:xfrm rot="10800000">
            <a:off x="136047" y="4226050"/>
            <a:ext cx="2226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64" name="Google Shape;164;p1"/>
          <p:cNvCxnSpPr>
            <a:stCxn id="113" idx="1"/>
          </p:cNvCxnSpPr>
          <p:nvPr/>
        </p:nvCxnSpPr>
        <p:spPr>
          <a:xfrm rot="10800000">
            <a:off x="136074" y="4500735"/>
            <a:ext cx="2331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65" name="Google Shape;165;p1"/>
          <p:cNvCxnSpPr>
            <a:stCxn id="114" idx="1"/>
          </p:cNvCxnSpPr>
          <p:nvPr/>
        </p:nvCxnSpPr>
        <p:spPr>
          <a:xfrm rot="10800000">
            <a:off x="126147" y="4792855"/>
            <a:ext cx="2325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66" name="Google Shape;166;p1"/>
          <p:cNvCxnSpPr>
            <a:stCxn id="115" idx="1"/>
          </p:cNvCxnSpPr>
          <p:nvPr/>
        </p:nvCxnSpPr>
        <p:spPr>
          <a:xfrm flipH="1">
            <a:off x="115647" y="5074278"/>
            <a:ext cx="243000" cy="90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67" name="Google Shape;167;p1"/>
          <p:cNvCxnSpPr>
            <a:stCxn id="116" idx="1"/>
          </p:cNvCxnSpPr>
          <p:nvPr/>
        </p:nvCxnSpPr>
        <p:spPr>
          <a:xfrm flipH="1">
            <a:off x="126149" y="5652959"/>
            <a:ext cx="232500" cy="27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68" name="Google Shape;168;p1"/>
          <p:cNvCxnSpPr>
            <a:stCxn id="108" idx="1"/>
          </p:cNvCxnSpPr>
          <p:nvPr/>
        </p:nvCxnSpPr>
        <p:spPr>
          <a:xfrm flipH="1">
            <a:off x="136047" y="5380571"/>
            <a:ext cx="222600" cy="57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69" name="Google Shape;169;p1"/>
          <p:cNvCxnSpPr>
            <a:stCxn id="117" idx="1"/>
          </p:cNvCxnSpPr>
          <p:nvPr/>
        </p:nvCxnSpPr>
        <p:spPr>
          <a:xfrm rot="10800000">
            <a:off x="126149" y="5929677"/>
            <a:ext cx="232500" cy="45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70" name="Google Shape;170;p1"/>
          <p:cNvCxnSpPr>
            <a:stCxn id="118" idx="1"/>
          </p:cNvCxnSpPr>
          <p:nvPr/>
        </p:nvCxnSpPr>
        <p:spPr>
          <a:xfrm rot="10800000">
            <a:off x="136049" y="6212485"/>
            <a:ext cx="2226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71" name="Google Shape;171;p1"/>
          <p:cNvCxnSpPr>
            <a:stCxn id="119" idx="1"/>
          </p:cNvCxnSpPr>
          <p:nvPr/>
        </p:nvCxnSpPr>
        <p:spPr>
          <a:xfrm rot="10800000">
            <a:off x="136049" y="6477664"/>
            <a:ext cx="2226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72" name="Google Shape;172;p1"/>
          <p:cNvCxnSpPr>
            <a:stCxn id="101" idx="3"/>
          </p:cNvCxnSpPr>
          <p:nvPr/>
        </p:nvCxnSpPr>
        <p:spPr>
          <a:xfrm rot="10800000" flipH="1">
            <a:off x="11902959" y="5856614"/>
            <a:ext cx="222600" cy="21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73" name="Google Shape;173;p1"/>
          <p:cNvCxnSpPr>
            <a:stCxn id="100" idx="3"/>
          </p:cNvCxnSpPr>
          <p:nvPr/>
        </p:nvCxnSpPr>
        <p:spPr>
          <a:xfrm>
            <a:off x="11902959" y="5377736"/>
            <a:ext cx="222600" cy="27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74" name="Google Shape;174;p1"/>
          <p:cNvCxnSpPr>
            <a:stCxn id="99" idx="3"/>
          </p:cNvCxnSpPr>
          <p:nvPr/>
        </p:nvCxnSpPr>
        <p:spPr>
          <a:xfrm rot="10800000" flipH="1">
            <a:off x="11902960" y="4922414"/>
            <a:ext cx="222600" cy="24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75" name="Google Shape;175;p1"/>
          <p:cNvCxnSpPr>
            <a:stCxn id="97" idx="3"/>
          </p:cNvCxnSpPr>
          <p:nvPr/>
        </p:nvCxnSpPr>
        <p:spPr>
          <a:xfrm rot="10800000" flipH="1">
            <a:off x="11902961" y="4022365"/>
            <a:ext cx="222600" cy="114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76" name="Google Shape;176;p1"/>
          <p:cNvCxnSpPr>
            <a:stCxn id="96" idx="3"/>
          </p:cNvCxnSpPr>
          <p:nvPr/>
        </p:nvCxnSpPr>
        <p:spPr>
          <a:xfrm rot="10800000" flipH="1">
            <a:off x="11902961" y="3593487"/>
            <a:ext cx="222600" cy="78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77" name="Google Shape;177;p1"/>
          <p:cNvCxnSpPr>
            <a:stCxn id="98" idx="3"/>
          </p:cNvCxnSpPr>
          <p:nvPr/>
        </p:nvCxnSpPr>
        <p:spPr>
          <a:xfrm rot="10800000" flipH="1">
            <a:off x="11902961" y="4498335"/>
            <a:ext cx="222600" cy="24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78" name="Google Shape;178;p1"/>
          <p:cNvCxnSpPr>
            <a:stCxn id="95" idx="3"/>
          </p:cNvCxnSpPr>
          <p:nvPr/>
        </p:nvCxnSpPr>
        <p:spPr>
          <a:xfrm>
            <a:off x="11902961" y="3106306"/>
            <a:ext cx="2226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79" name="Google Shape;179;p1"/>
          <p:cNvCxnSpPr>
            <a:stCxn id="94" idx="3"/>
          </p:cNvCxnSpPr>
          <p:nvPr/>
        </p:nvCxnSpPr>
        <p:spPr>
          <a:xfrm rot="10800000" flipH="1">
            <a:off x="11902963" y="2557824"/>
            <a:ext cx="222600" cy="57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80" name="Google Shape;180;p1"/>
          <p:cNvSpPr/>
          <p:nvPr/>
        </p:nvSpPr>
        <p:spPr>
          <a:xfrm>
            <a:off x="7542462" y="5833765"/>
            <a:ext cx="1807772" cy="990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EG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يعتمد ،،،،</a:t>
            </a:r>
            <a:endParaRPr/>
          </a:p>
          <a:p>
            <a:pPr marL="0" marR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EG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عميد الكلية</a:t>
            </a:r>
            <a:endParaRPr sz="18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142</Words>
  <Application>Microsoft Office PowerPoint</Application>
  <PresentationFormat>Widescreen</PresentationFormat>
  <Paragraphs>46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Arabic Typesetting</vt:lpstr>
      <vt:lpstr>Arial</vt:lpstr>
      <vt:lpstr>Calibri</vt:lpstr>
      <vt:lpstr>Simplified Arabic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Amira Ebrahim</dc:creator>
  <cp:lastModifiedBy>hp</cp:lastModifiedBy>
  <cp:revision>1</cp:revision>
  <dcterms:created xsi:type="dcterms:W3CDTF">2022-04-17T10:25:36Z</dcterms:created>
  <dcterms:modified xsi:type="dcterms:W3CDTF">2023-02-16T17:46:29Z</dcterms:modified>
</cp:coreProperties>
</file>