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tiff" ContentType="image/tiff"/>
  <Override PartName="/customXml/itemProps4.xml" ContentType="application/vnd.openxmlformats-officedocument.customXmlProperties+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5"/>
  </p:sldMasterIdLst>
  <p:notesMasterIdLst>
    <p:notesMasterId r:id="rId7"/>
  </p:notesMasterIdLst>
  <p:sldIdLst>
    <p:sldId id="256" r:id="rId6"/>
  </p:sldIdLst>
  <p:sldSz cx="28803600" cy="5112702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pitchFamily="34" charset="0"/>
        <a:ea typeface="Microsoft YaHei" pitchFamily="34" charset="-122"/>
        <a:cs typeface="+mn-cs"/>
      </a:defRPr>
    </a:lvl1pPr>
    <a:lvl2pPr marL="742950" indent="-285750" algn="l" defTabSz="449263" rtl="0" eaLnBrk="0" fontAlgn="base" hangingPunct="0">
      <a:spcBef>
        <a:spcPct val="0"/>
      </a:spcBef>
      <a:spcAft>
        <a:spcPct val="0"/>
      </a:spcAft>
      <a:defRPr kern="1200">
        <a:solidFill>
          <a:schemeClr val="tx1"/>
        </a:solidFill>
        <a:latin typeface="Arial" pitchFamily="34" charset="0"/>
        <a:ea typeface="Microsoft YaHei" pitchFamily="34" charset="-122"/>
        <a:cs typeface="+mn-cs"/>
      </a:defRPr>
    </a:lvl2pPr>
    <a:lvl3pPr marL="1143000" indent="-228600" algn="l" defTabSz="449263" rtl="0" eaLnBrk="0" fontAlgn="base" hangingPunct="0">
      <a:spcBef>
        <a:spcPct val="0"/>
      </a:spcBef>
      <a:spcAft>
        <a:spcPct val="0"/>
      </a:spcAft>
      <a:defRPr kern="1200">
        <a:solidFill>
          <a:schemeClr val="tx1"/>
        </a:solidFill>
        <a:latin typeface="Arial" pitchFamily="34" charset="0"/>
        <a:ea typeface="Microsoft YaHei" pitchFamily="34" charset="-122"/>
        <a:cs typeface="+mn-cs"/>
      </a:defRPr>
    </a:lvl3pPr>
    <a:lvl4pPr marL="1600200" indent="-228600" algn="l" defTabSz="449263" rtl="0" eaLnBrk="0" fontAlgn="base" hangingPunct="0">
      <a:spcBef>
        <a:spcPct val="0"/>
      </a:spcBef>
      <a:spcAft>
        <a:spcPct val="0"/>
      </a:spcAft>
      <a:defRPr kern="1200">
        <a:solidFill>
          <a:schemeClr val="tx1"/>
        </a:solidFill>
        <a:latin typeface="Arial" pitchFamily="34" charset="0"/>
        <a:ea typeface="Microsoft YaHei" pitchFamily="34" charset="-122"/>
        <a:cs typeface="+mn-cs"/>
      </a:defRPr>
    </a:lvl4pPr>
    <a:lvl5pPr marL="2057400" indent="-228600" algn="l" defTabSz="449263" rtl="0" eaLnBrk="0" fontAlgn="base" hangingPunct="0">
      <a:spcBef>
        <a:spcPct val="0"/>
      </a:spcBef>
      <a:spcAft>
        <a:spcPct val="0"/>
      </a:spcAft>
      <a:defRPr kern="1200">
        <a:solidFill>
          <a:schemeClr val="tx1"/>
        </a:solidFill>
        <a:latin typeface="Arial" pitchFamily="34" charset="0"/>
        <a:ea typeface="Microsoft YaHei" pitchFamily="34" charset="-122"/>
        <a:cs typeface="+mn-cs"/>
      </a:defRPr>
    </a:lvl5pPr>
    <a:lvl6pPr marL="2286000" algn="l" defTabSz="914400" rtl="0" eaLnBrk="1" latinLnBrk="0" hangingPunct="1">
      <a:defRPr kern="1200">
        <a:solidFill>
          <a:schemeClr val="tx1"/>
        </a:solidFill>
        <a:latin typeface="Arial" pitchFamily="34" charset="0"/>
        <a:ea typeface="Microsoft YaHei" pitchFamily="34" charset="-122"/>
        <a:cs typeface="+mn-cs"/>
      </a:defRPr>
    </a:lvl6pPr>
    <a:lvl7pPr marL="2743200" algn="l" defTabSz="914400" rtl="0" eaLnBrk="1" latinLnBrk="0" hangingPunct="1">
      <a:defRPr kern="1200">
        <a:solidFill>
          <a:schemeClr val="tx1"/>
        </a:solidFill>
        <a:latin typeface="Arial" pitchFamily="34" charset="0"/>
        <a:ea typeface="Microsoft YaHei" pitchFamily="34" charset="-122"/>
        <a:cs typeface="+mn-cs"/>
      </a:defRPr>
    </a:lvl7pPr>
    <a:lvl8pPr marL="3200400" algn="l" defTabSz="914400" rtl="0" eaLnBrk="1" latinLnBrk="0" hangingPunct="1">
      <a:defRPr kern="1200">
        <a:solidFill>
          <a:schemeClr val="tx1"/>
        </a:solidFill>
        <a:latin typeface="Arial" pitchFamily="34" charset="0"/>
        <a:ea typeface="Microsoft YaHei" pitchFamily="34" charset="-122"/>
        <a:cs typeface="+mn-cs"/>
      </a:defRPr>
    </a:lvl8pPr>
    <a:lvl9pPr marL="3657600" algn="l" defTabSz="914400" rtl="0" eaLnBrk="1" latinLnBrk="0" hangingPunct="1">
      <a:defRPr kern="1200">
        <a:solidFill>
          <a:schemeClr val="tx1"/>
        </a:solidFill>
        <a:latin typeface="Arial" pitchFamily="34" charset="0"/>
        <a:ea typeface="Microsoft YaHei" pitchFamily="3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p:restoredLeft sz="9332" autoAdjust="0"/>
    <p:restoredTop sz="94660"/>
  </p:normalViewPr>
  <p:slideViewPr>
    <p:cSldViewPr>
      <p:cViewPr>
        <p:scale>
          <a:sx n="20" d="100"/>
          <a:sy n="20" d="100"/>
        </p:scale>
        <p:origin x="-2154" y="-72"/>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sldImg"/>
          </p:nvPr>
        </p:nvSpPr>
        <p:spPr bwMode="auto">
          <a:xfrm>
            <a:off x="1106488" y="812800"/>
            <a:ext cx="5343525" cy="4006850"/>
          </a:xfrm>
          <a:prstGeom prst="rect">
            <a:avLst/>
          </a:prstGeom>
          <a:noFill/>
          <a:ln w="9525">
            <a:noFill/>
            <a:round/>
            <a:headEnd/>
            <a:tailEnd/>
          </a:ln>
          <a:effec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p:spPr>
        <p:txBody>
          <a:bodyPr vert="horz" wrap="square" lIns="0" tIns="0" rIns="0" bIns="0" numCol="1" anchor="t" anchorCtr="0" compatLnSpc="1">
            <a:prstTxWarp prst="textNoShape">
              <a:avLst/>
            </a:prstTxWarp>
          </a:bodyPr>
          <a:lstStyle/>
          <a:p>
            <a:pPr lvl="0"/>
            <a:endParaRPr lang="en-US" altLang="en-US" noProof="0"/>
          </a:p>
        </p:txBody>
      </p:sp>
      <p:sp>
        <p:nvSpPr>
          <p:cNvPr id="2051" name="Rectangle 3"/>
          <p:cNvSpPr>
            <a:spLocks noGrp="1" noChangeArrowheads="1"/>
          </p:cNvSpPr>
          <p:nvPr>
            <p:ph type="hdr"/>
          </p:nvPr>
        </p:nvSpPr>
        <p:spPr bwMode="auto">
          <a:xfrm>
            <a:off x="0"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a:noFill/>
          </a:ln>
          <a:effec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pPr>
              <a:defRPr/>
            </a:pPr>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a:noFill/>
          </a:ln>
          <a:effec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itchFamily="18" charset="0"/>
              <a:buNone/>
              <a:tabLst>
                <a:tab pos="723900" algn="l"/>
                <a:tab pos="1447800" algn="l"/>
                <a:tab pos="2171700" algn="l"/>
                <a:tab pos="2895600" algn="l"/>
              </a:tabLst>
              <a:defRPr sz="1400">
                <a:solidFill>
                  <a:srgbClr val="000000"/>
                </a:solidFill>
                <a:latin typeface="Times New Roman" pitchFamily="18" charset="0"/>
                <a:ea typeface="Arial Unicode MS" pitchFamily="34" charset="-128"/>
                <a:cs typeface="Arial Unicode MS" pitchFamily="34" charset="-128"/>
              </a:defRPr>
            </a:lvl1pPr>
          </a:lstStyle>
          <a:p>
            <a:fld id="{0705AEE7-9DB4-42EB-9B6D-958D986BABB8}" type="slidenum">
              <a:rPr lang="en-GB" altLang="en-US"/>
              <a:pPr/>
              <a:t>‹#›</a:t>
            </a:fld>
            <a:endParaRPr lang="en-GB" altLang="en-US"/>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8" charset="0"/>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ln>
            <a:round/>
            <a:headEnd/>
            <a:tailEnd/>
          </a:ln>
        </p:spPr>
        <p:txBody>
          <a:bodyPr/>
          <a:lstStyle/>
          <a:p>
            <a:fld id="{9C174F47-28A9-49DF-A0A9-5B32522217B2}" type="slidenum">
              <a:rPr lang="en-GB" altLang="en-US"/>
              <a:pPr/>
              <a:t>1</a:t>
            </a:fld>
            <a:endParaRPr lang="en-GB" altLang="en-US"/>
          </a:p>
        </p:txBody>
      </p:sp>
      <p:sp>
        <p:nvSpPr>
          <p:cNvPr id="4099" name="Rectangle 1"/>
          <p:cNvSpPr>
            <a:spLocks noChangeArrowheads="1" noTextEdit="1"/>
          </p:cNvSpPr>
          <p:nvPr>
            <p:ph type="sldImg"/>
          </p:nvPr>
        </p:nvSpPr>
        <p:spPr>
          <a:xfrm>
            <a:off x="2649538" y="812800"/>
            <a:ext cx="2259012" cy="4008438"/>
          </a:xfrm>
          <a:solidFill>
            <a:srgbClr val="FFFFFF"/>
          </a:solidFill>
          <a:ln>
            <a:solidFill>
              <a:srgbClr val="000000"/>
            </a:solidFill>
            <a:miter lim="800000"/>
          </a:ln>
        </p:spPr>
      </p:sp>
      <p:sp>
        <p:nvSpPr>
          <p:cNvPr id="4100" name="Rectangle 2"/>
          <p:cNvSpPr>
            <a:spLocks noChangeArrowheads="1"/>
          </p:cNvSpPr>
          <p:nvPr>
            <p:ph type="body" idx="1"/>
          </p:nvPr>
        </p:nvSpPr>
        <p:spPr>
          <a:xfrm>
            <a:off x="755650" y="5078413"/>
            <a:ext cx="6048375" cy="4811712"/>
          </a:xfrm>
          <a:noFill/>
        </p:spPr>
        <p:txBody>
          <a:bodyPr wrap="none" anchor="ctr"/>
          <a:lstStyle/>
          <a:p>
            <a:endParaRPr lang="ar-EG"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588" y="15882938"/>
            <a:ext cx="24482425" cy="10958512"/>
          </a:xfrm>
        </p:spPr>
        <p:txBody>
          <a:bodyPr/>
          <a:lstStyle/>
          <a:p>
            <a:r>
              <a:rPr lang="en-US"/>
              <a:t>Click to edit Master title style</a:t>
            </a:r>
            <a:endParaRPr lang="ar-EG"/>
          </a:p>
        </p:txBody>
      </p:sp>
      <p:sp>
        <p:nvSpPr>
          <p:cNvPr id="3" name="Subtitle 2"/>
          <p:cNvSpPr>
            <a:spLocks noGrp="1"/>
          </p:cNvSpPr>
          <p:nvPr>
            <p:ph type="subTitle" idx="1"/>
          </p:nvPr>
        </p:nvSpPr>
        <p:spPr>
          <a:xfrm>
            <a:off x="4321175" y="28971875"/>
            <a:ext cx="20161250" cy="1306512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ar-EG"/>
          </a:p>
        </p:txBody>
      </p:sp>
      <p:sp>
        <p:nvSpPr>
          <p:cNvPr id="4" name="Rectangle 2"/>
          <p:cNvSpPr>
            <a:spLocks noGrp="1" noChangeArrowheads="1"/>
          </p:cNvSpPr>
          <p:nvPr>
            <p:ph type="dt" idx="10"/>
          </p:nvPr>
        </p:nvSpPr>
        <p:spPr>
          <a:ln/>
        </p:spPr>
        <p:txBody>
          <a:bodyPr/>
          <a:lstStyle>
            <a:lvl1pPr>
              <a:defRPr/>
            </a:lvl1pPr>
          </a:lstStyle>
          <a:p>
            <a:pPr>
              <a:defRPr/>
            </a:pPr>
            <a:r>
              <a:rPr lang="en-GB"/>
              <a:t>03/01/15</a:t>
            </a:r>
          </a:p>
        </p:txBody>
      </p:sp>
      <p:sp>
        <p:nvSpPr>
          <p:cNvPr id="5" name="Rectangle 4"/>
          <p:cNvSpPr>
            <a:spLocks noGrp="1" noChangeArrowheads="1"/>
          </p:cNvSpPr>
          <p:nvPr>
            <p:ph type="sldNum" idx="11"/>
          </p:nvPr>
        </p:nvSpPr>
        <p:spPr>
          <a:ln/>
        </p:spPr>
        <p:txBody>
          <a:bodyPr/>
          <a:lstStyle>
            <a:lvl1pPr>
              <a:defRPr/>
            </a:lvl1pPr>
          </a:lstStyle>
          <a:p>
            <a:fld id="{C9DB68D7-5FBC-4558-B0E9-CCCC34356DF2}" type="slidenum">
              <a:rPr lang="en-GB" altLang="en-US"/>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2"/>
          <p:cNvSpPr>
            <a:spLocks noGrp="1" noChangeArrowheads="1"/>
          </p:cNvSpPr>
          <p:nvPr>
            <p:ph type="dt" idx="10"/>
          </p:nvPr>
        </p:nvSpPr>
        <p:spPr>
          <a:ln/>
        </p:spPr>
        <p:txBody>
          <a:bodyPr/>
          <a:lstStyle>
            <a:lvl1pPr>
              <a:defRPr/>
            </a:lvl1pPr>
          </a:lstStyle>
          <a:p>
            <a:pPr>
              <a:defRPr/>
            </a:pPr>
            <a:r>
              <a:rPr lang="en-GB"/>
              <a:t>03/01/15</a:t>
            </a:r>
          </a:p>
        </p:txBody>
      </p:sp>
      <p:sp>
        <p:nvSpPr>
          <p:cNvPr id="5" name="Rectangle 4"/>
          <p:cNvSpPr>
            <a:spLocks noGrp="1" noChangeArrowheads="1"/>
          </p:cNvSpPr>
          <p:nvPr>
            <p:ph type="sldNum" idx="11"/>
          </p:nvPr>
        </p:nvSpPr>
        <p:spPr>
          <a:ln/>
        </p:spPr>
        <p:txBody>
          <a:bodyPr/>
          <a:lstStyle>
            <a:lvl1pPr>
              <a:defRPr/>
            </a:lvl1pPr>
          </a:lstStyle>
          <a:p>
            <a:fld id="{F2178605-3400-45BC-8C22-2C93E30CBD6D}"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880388" y="11963400"/>
            <a:ext cx="6480175" cy="33742313"/>
          </a:xfrm>
        </p:spPr>
        <p:txBody>
          <a:bodyPr vert="eaVert"/>
          <a:lstStyle/>
          <a:p>
            <a:r>
              <a:rPr lang="en-US"/>
              <a:t>Click to edit Master title style</a:t>
            </a:r>
            <a:endParaRPr lang="ar-EG"/>
          </a:p>
        </p:txBody>
      </p:sp>
      <p:sp>
        <p:nvSpPr>
          <p:cNvPr id="3" name="Vertical Text Placeholder 2"/>
          <p:cNvSpPr>
            <a:spLocks noGrp="1"/>
          </p:cNvSpPr>
          <p:nvPr>
            <p:ph type="body" orient="vert" idx="1"/>
          </p:nvPr>
        </p:nvSpPr>
        <p:spPr>
          <a:xfrm>
            <a:off x="1439863" y="11963400"/>
            <a:ext cx="19288125" cy="337423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2"/>
          <p:cNvSpPr>
            <a:spLocks noGrp="1" noChangeArrowheads="1"/>
          </p:cNvSpPr>
          <p:nvPr>
            <p:ph type="dt" idx="10"/>
          </p:nvPr>
        </p:nvSpPr>
        <p:spPr>
          <a:ln/>
        </p:spPr>
        <p:txBody>
          <a:bodyPr/>
          <a:lstStyle>
            <a:lvl1pPr>
              <a:defRPr/>
            </a:lvl1pPr>
          </a:lstStyle>
          <a:p>
            <a:pPr>
              <a:defRPr/>
            </a:pPr>
            <a:r>
              <a:rPr lang="en-GB"/>
              <a:t>03/01/15</a:t>
            </a:r>
          </a:p>
        </p:txBody>
      </p:sp>
      <p:sp>
        <p:nvSpPr>
          <p:cNvPr id="5" name="Rectangle 4"/>
          <p:cNvSpPr>
            <a:spLocks noGrp="1" noChangeArrowheads="1"/>
          </p:cNvSpPr>
          <p:nvPr>
            <p:ph type="sldNum" idx="11"/>
          </p:nvPr>
        </p:nvSpPr>
        <p:spPr>
          <a:ln/>
        </p:spPr>
        <p:txBody>
          <a:bodyPr/>
          <a:lstStyle>
            <a:lvl1pPr>
              <a:defRPr/>
            </a:lvl1pPr>
          </a:lstStyle>
          <a:p>
            <a:fld id="{BD219225-5F6C-4C26-A3F6-45C64B1A5732}" type="slidenum">
              <a:rPr lang="en-GB" altLang="en-US"/>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160588" y="15882938"/>
            <a:ext cx="24480837" cy="10956925"/>
          </a:xfrm>
        </p:spPr>
        <p:txBody>
          <a:bodyPr/>
          <a:lstStyle/>
          <a:p>
            <a:r>
              <a:rPr lang="en-US"/>
              <a:t>Click to edit Master title style</a:t>
            </a:r>
            <a:endParaRPr lang="ar-EG"/>
          </a:p>
        </p:txBody>
      </p:sp>
      <p:sp>
        <p:nvSpPr>
          <p:cNvPr id="3" name="Rectangle 2"/>
          <p:cNvSpPr>
            <a:spLocks noGrp="1" noChangeArrowheads="1"/>
          </p:cNvSpPr>
          <p:nvPr>
            <p:ph type="dt" idx="10"/>
          </p:nvPr>
        </p:nvSpPr>
        <p:spPr>
          <a:ln/>
        </p:spPr>
        <p:txBody>
          <a:bodyPr/>
          <a:lstStyle>
            <a:lvl1pPr>
              <a:defRPr/>
            </a:lvl1pPr>
          </a:lstStyle>
          <a:p>
            <a:pPr>
              <a:defRPr/>
            </a:pPr>
            <a:r>
              <a:rPr lang="en-GB"/>
              <a:t>03/01/15</a:t>
            </a:r>
          </a:p>
        </p:txBody>
      </p:sp>
      <p:sp>
        <p:nvSpPr>
          <p:cNvPr id="4" name="Rectangle 4"/>
          <p:cNvSpPr>
            <a:spLocks noGrp="1" noChangeArrowheads="1"/>
          </p:cNvSpPr>
          <p:nvPr>
            <p:ph type="sldNum" idx="11"/>
          </p:nvPr>
        </p:nvSpPr>
        <p:spPr>
          <a:ln/>
        </p:spPr>
        <p:txBody>
          <a:bodyPr/>
          <a:lstStyle>
            <a:lvl1pPr>
              <a:defRPr/>
            </a:lvl1pPr>
          </a:lstStyle>
          <a:p>
            <a:fld id="{F4D38591-0246-4902-8D4D-7A413D98DD32}"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Rectangle 2"/>
          <p:cNvSpPr>
            <a:spLocks noGrp="1" noChangeArrowheads="1"/>
          </p:cNvSpPr>
          <p:nvPr>
            <p:ph type="dt" idx="10"/>
          </p:nvPr>
        </p:nvSpPr>
        <p:spPr>
          <a:ln/>
        </p:spPr>
        <p:txBody>
          <a:bodyPr/>
          <a:lstStyle>
            <a:lvl1pPr>
              <a:defRPr/>
            </a:lvl1pPr>
          </a:lstStyle>
          <a:p>
            <a:pPr>
              <a:defRPr/>
            </a:pPr>
            <a:r>
              <a:rPr lang="en-GB"/>
              <a:t>03/01/15</a:t>
            </a:r>
          </a:p>
        </p:txBody>
      </p:sp>
      <p:sp>
        <p:nvSpPr>
          <p:cNvPr id="5" name="Rectangle 4"/>
          <p:cNvSpPr>
            <a:spLocks noGrp="1" noChangeArrowheads="1"/>
          </p:cNvSpPr>
          <p:nvPr>
            <p:ph type="sldNum" idx="11"/>
          </p:nvPr>
        </p:nvSpPr>
        <p:spPr>
          <a:ln/>
        </p:spPr>
        <p:txBody>
          <a:bodyPr/>
          <a:lstStyle>
            <a:lvl1pPr>
              <a:defRPr/>
            </a:lvl1pPr>
          </a:lstStyle>
          <a:p>
            <a:fld id="{FE041061-9EEF-4DA9-852E-8AED034C0B98}"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74888" y="32853313"/>
            <a:ext cx="24484012" cy="10155237"/>
          </a:xfrm>
        </p:spPr>
        <p:txBody>
          <a:bodyPr/>
          <a:lstStyle>
            <a:lvl1pPr algn="r">
              <a:defRPr sz="4000" b="1" cap="all"/>
            </a:lvl1pPr>
          </a:lstStyle>
          <a:p>
            <a:r>
              <a:rPr lang="en-US"/>
              <a:t>Click to edit Master title style</a:t>
            </a:r>
            <a:endParaRPr lang="ar-EG"/>
          </a:p>
        </p:txBody>
      </p:sp>
      <p:sp>
        <p:nvSpPr>
          <p:cNvPr id="3" name="Text Placeholder 2"/>
          <p:cNvSpPr>
            <a:spLocks noGrp="1"/>
          </p:cNvSpPr>
          <p:nvPr>
            <p:ph type="body" idx="1"/>
          </p:nvPr>
        </p:nvSpPr>
        <p:spPr>
          <a:xfrm>
            <a:off x="2274888" y="21669375"/>
            <a:ext cx="24484012" cy="111839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dt" idx="10"/>
          </p:nvPr>
        </p:nvSpPr>
        <p:spPr>
          <a:ln/>
        </p:spPr>
        <p:txBody>
          <a:bodyPr/>
          <a:lstStyle>
            <a:lvl1pPr>
              <a:defRPr/>
            </a:lvl1pPr>
          </a:lstStyle>
          <a:p>
            <a:pPr>
              <a:defRPr/>
            </a:pPr>
            <a:r>
              <a:rPr lang="en-GB"/>
              <a:t>03/01/15</a:t>
            </a:r>
          </a:p>
        </p:txBody>
      </p:sp>
      <p:sp>
        <p:nvSpPr>
          <p:cNvPr id="5" name="Rectangle 4"/>
          <p:cNvSpPr>
            <a:spLocks noGrp="1" noChangeArrowheads="1"/>
          </p:cNvSpPr>
          <p:nvPr>
            <p:ph type="sldNum" idx="11"/>
          </p:nvPr>
        </p:nvSpPr>
        <p:spPr>
          <a:ln/>
        </p:spPr>
        <p:txBody>
          <a:bodyPr/>
          <a:lstStyle>
            <a:lvl1pPr>
              <a:defRPr/>
            </a:lvl1pPr>
          </a:lstStyle>
          <a:p>
            <a:fld id="{246CAE97-86D5-4728-8F86-28AAE2EE40A6}" type="slidenum">
              <a:rPr lang="en-GB" altLang="en-US"/>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Content Placeholder 2"/>
          <p:cNvSpPr>
            <a:spLocks noGrp="1"/>
          </p:cNvSpPr>
          <p:nvPr>
            <p:ph sz="half" idx="1"/>
          </p:nvPr>
        </p:nvSpPr>
        <p:spPr>
          <a:xfrm>
            <a:off x="1439863" y="11963400"/>
            <a:ext cx="12884150" cy="3374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Content Placeholder 3"/>
          <p:cNvSpPr>
            <a:spLocks noGrp="1"/>
          </p:cNvSpPr>
          <p:nvPr>
            <p:ph sz="half" idx="2"/>
          </p:nvPr>
        </p:nvSpPr>
        <p:spPr>
          <a:xfrm>
            <a:off x="14476413" y="11963400"/>
            <a:ext cx="12884150" cy="33742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Rectangle 2"/>
          <p:cNvSpPr>
            <a:spLocks noGrp="1" noChangeArrowheads="1"/>
          </p:cNvSpPr>
          <p:nvPr>
            <p:ph type="dt" idx="10"/>
          </p:nvPr>
        </p:nvSpPr>
        <p:spPr>
          <a:ln/>
        </p:spPr>
        <p:txBody>
          <a:bodyPr/>
          <a:lstStyle>
            <a:lvl1pPr>
              <a:defRPr/>
            </a:lvl1pPr>
          </a:lstStyle>
          <a:p>
            <a:pPr>
              <a:defRPr/>
            </a:pPr>
            <a:r>
              <a:rPr lang="en-GB"/>
              <a:t>03/01/15</a:t>
            </a:r>
          </a:p>
        </p:txBody>
      </p:sp>
      <p:sp>
        <p:nvSpPr>
          <p:cNvPr id="6" name="Rectangle 4"/>
          <p:cNvSpPr>
            <a:spLocks noGrp="1" noChangeArrowheads="1"/>
          </p:cNvSpPr>
          <p:nvPr>
            <p:ph type="sldNum" idx="11"/>
          </p:nvPr>
        </p:nvSpPr>
        <p:spPr>
          <a:ln/>
        </p:spPr>
        <p:txBody>
          <a:bodyPr/>
          <a:lstStyle>
            <a:lvl1pPr>
              <a:defRPr/>
            </a:lvl1pPr>
          </a:lstStyle>
          <a:p>
            <a:fld id="{5156B08E-D672-4C08-BE29-A318B50EC02D}"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39863" y="2047875"/>
            <a:ext cx="25923875" cy="8520113"/>
          </a:xfrm>
        </p:spPr>
        <p:txBody>
          <a:bodyPr/>
          <a:lstStyle>
            <a:lvl1pPr>
              <a:defRPr/>
            </a:lvl1pPr>
          </a:lstStyle>
          <a:p>
            <a:r>
              <a:rPr lang="en-US"/>
              <a:t>Click to edit Master title style</a:t>
            </a:r>
            <a:endParaRPr lang="ar-EG"/>
          </a:p>
        </p:txBody>
      </p:sp>
      <p:sp>
        <p:nvSpPr>
          <p:cNvPr id="3" name="Text Placeholder 2"/>
          <p:cNvSpPr>
            <a:spLocks noGrp="1"/>
          </p:cNvSpPr>
          <p:nvPr>
            <p:ph type="body" idx="1"/>
          </p:nvPr>
        </p:nvSpPr>
        <p:spPr>
          <a:xfrm>
            <a:off x="1439863" y="11444288"/>
            <a:ext cx="12726987" cy="476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39863" y="16213138"/>
            <a:ext cx="12726987" cy="29457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5" name="Text Placeholder 4"/>
          <p:cNvSpPr>
            <a:spLocks noGrp="1"/>
          </p:cNvSpPr>
          <p:nvPr>
            <p:ph type="body" sz="quarter" idx="3"/>
          </p:nvPr>
        </p:nvSpPr>
        <p:spPr>
          <a:xfrm>
            <a:off x="14631988" y="11444288"/>
            <a:ext cx="12731750" cy="4768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14631988" y="16213138"/>
            <a:ext cx="12731750" cy="294576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7" name="Rectangle 2"/>
          <p:cNvSpPr>
            <a:spLocks noGrp="1" noChangeArrowheads="1"/>
          </p:cNvSpPr>
          <p:nvPr>
            <p:ph type="dt" idx="10"/>
          </p:nvPr>
        </p:nvSpPr>
        <p:spPr>
          <a:ln/>
        </p:spPr>
        <p:txBody>
          <a:bodyPr/>
          <a:lstStyle>
            <a:lvl1pPr>
              <a:defRPr/>
            </a:lvl1pPr>
          </a:lstStyle>
          <a:p>
            <a:pPr>
              <a:defRPr/>
            </a:pPr>
            <a:r>
              <a:rPr lang="en-GB"/>
              <a:t>03/01/15</a:t>
            </a:r>
          </a:p>
        </p:txBody>
      </p:sp>
      <p:sp>
        <p:nvSpPr>
          <p:cNvPr id="8" name="Rectangle 4"/>
          <p:cNvSpPr>
            <a:spLocks noGrp="1" noChangeArrowheads="1"/>
          </p:cNvSpPr>
          <p:nvPr>
            <p:ph type="sldNum" idx="11"/>
          </p:nvPr>
        </p:nvSpPr>
        <p:spPr>
          <a:ln/>
        </p:spPr>
        <p:txBody>
          <a:bodyPr/>
          <a:lstStyle>
            <a:lvl1pPr>
              <a:defRPr/>
            </a:lvl1pPr>
          </a:lstStyle>
          <a:p>
            <a:fld id="{EDC9569E-DEF0-4BD0-BFF8-824A20F4FD95}"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EG"/>
          </a:p>
        </p:txBody>
      </p:sp>
      <p:sp>
        <p:nvSpPr>
          <p:cNvPr id="3" name="Rectangle 2"/>
          <p:cNvSpPr>
            <a:spLocks noGrp="1" noChangeArrowheads="1"/>
          </p:cNvSpPr>
          <p:nvPr>
            <p:ph type="dt" idx="10"/>
          </p:nvPr>
        </p:nvSpPr>
        <p:spPr>
          <a:ln/>
        </p:spPr>
        <p:txBody>
          <a:bodyPr/>
          <a:lstStyle>
            <a:lvl1pPr>
              <a:defRPr/>
            </a:lvl1pPr>
          </a:lstStyle>
          <a:p>
            <a:pPr>
              <a:defRPr/>
            </a:pPr>
            <a:r>
              <a:rPr lang="en-GB"/>
              <a:t>03/01/15</a:t>
            </a:r>
          </a:p>
        </p:txBody>
      </p:sp>
      <p:sp>
        <p:nvSpPr>
          <p:cNvPr id="4" name="Rectangle 4"/>
          <p:cNvSpPr>
            <a:spLocks noGrp="1" noChangeArrowheads="1"/>
          </p:cNvSpPr>
          <p:nvPr>
            <p:ph type="sldNum" idx="11"/>
          </p:nvPr>
        </p:nvSpPr>
        <p:spPr>
          <a:ln/>
        </p:spPr>
        <p:txBody>
          <a:bodyPr/>
          <a:lstStyle>
            <a:lvl1pPr>
              <a:defRPr/>
            </a:lvl1pPr>
          </a:lstStyle>
          <a:p>
            <a:fld id="{1BA27813-562A-44C9-8CAC-F2557B8B8385}"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dt" idx="10"/>
          </p:nvPr>
        </p:nvSpPr>
        <p:spPr>
          <a:ln/>
        </p:spPr>
        <p:txBody>
          <a:bodyPr/>
          <a:lstStyle>
            <a:lvl1pPr>
              <a:defRPr/>
            </a:lvl1pPr>
          </a:lstStyle>
          <a:p>
            <a:pPr>
              <a:defRPr/>
            </a:pPr>
            <a:r>
              <a:rPr lang="en-GB"/>
              <a:t>03/01/15</a:t>
            </a:r>
          </a:p>
        </p:txBody>
      </p:sp>
      <p:sp>
        <p:nvSpPr>
          <p:cNvPr id="3" name="Rectangle 4"/>
          <p:cNvSpPr>
            <a:spLocks noGrp="1" noChangeArrowheads="1"/>
          </p:cNvSpPr>
          <p:nvPr>
            <p:ph type="sldNum" idx="11"/>
          </p:nvPr>
        </p:nvSpPr>
        <p:spPr>
          <a:ln/>
        </p:spPr>
        <p:txBody>
          <a:bodyPr/>
          <a:lstStyle>
            <a:lvl1pPr>
              <a:defRPr/>
            </a:lvl1pPr>
          </a:lstStyle>
          <a:p>
            <a:fld id="{4F714E39-5D71-4FB4-92A9-E8B6E935D7D4}"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863" y="2035175"/>
            <a:ext cx="9475787" cy="8662988"/>
          </a:xfrm>
        </p:spPr>
        <p:txBody>
          <a:bodyPr anchor="b"/>
          <a:lstStyle>
            <a:lvl1pPr algn="r">
              <a:defRPr sz="2000" b="1"/>
            </a:lvl1pPr>
          </a:lstStyle>
          <a:p>
            <a:r>
              <a:rPr lang="en-US"/>
              <a:t>Click to edit Master title style</a:t>
            </a:r>
            <a:endParaRPr lang="ar-EG"/>
          </a:p>
        </p:txBody>
      </p:sp>
      <p:sp>
        <p:nvSpPr>
          <p:cNvPr id="3" name="Content Placeholder 2"/>
          <p:cNvSpPr>
            <a:spLocks noGrp="1"/>
          </p:cNvSpPr>
          <p:nvPr>
            <p:ph idx="1"/>
          </p:nvPr>
        </p:nvSpPr>
        <p:spPr>
          <a:xfrm>
            <a:off x="11261725" y="2035175"/>
            <a:ext cx="16102013" cy="436356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EG"/>
          </a:p>
        </p:txBody>
      </p:sp>
      <p:sp>
        <p:nvSpPr>
          <p:cNvPr id="4" name="Text Placeholder 3"/>
          <p:cNvSpPr>
            <a:spLocks noGrp="1"/>
          </p:cNvSpPr>
          <p:nvPr>
            <p:ph type="body" sz="half" idx="2"/>
          </p:nvPr>
        </p:nvSpPr>
        <p:spPr>
          <a:xfrm>
            <a:off x="1439863" y="10698163"/>
            <a:ext cx="9475787" cy="349726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GB"/>
              <a:t>03/01/15</a:t>
            </a:r>
          </a:p>
        </p:txBody>
      </p:sp>
      <p:sp>
        <p:nvSpPr>
          <p:cNvPr id="6" name="Rectangle 4"/>
          <p:cNvSpPr>
            <a:spLocks noGrp="1" noChangeArrowheads="1"/>
          </p:cNvSpPr>
          <p:nvPr>
            <p:ph type="sldNum" idx="11"/>
          </p:nvPr>
        </p:nvSpPr>
        <p:spPr>
          <a:ln/>
        </p:spPr>
        <p:txBody>
          <a:bodyPr/>
          <a:lstStyle>
            <a:lvl1pPr>
              <a:defRPr/>
            </a:lvl1pPr>
          </a:lstStyle>
          <a:p>
            <a:fld id="{083007EB-19A3-49DD-948B-8912DBA339D4}" type="slidenum">
              <a:rPr lang="en-GB" altLang="en-US"/>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45150" y="35788600"/>
            <a:ext cx="17283113" cy="4225925"/>
          </a:xfrm>
        </p:spPr>
        <p:txBody>
          <a:bodyPr anchor="b"/>
          <a:lstStyle>
            <a:lvl1pPr algn="r">
              <a:defRPr sz="2000" b="1"/>
            </a:lvl1pPr>
          </a:lstStyle>
          <a:p>
            <a:r>
              <a:rPr lang="en-US"/>
              <a:t>Click to edit Master title style</a:t>
            </a:r>
            <a:endParaRPr lang="ar-EG"/>
          </a:p>
        </p:txBody>
      </p:sp>
      <p:sp>
        <p:nvSpPr>
          <p:cNvPr id="3" name="Picture Placeholder 2"/>
          <p:cNvSpPr>
            <a:spLocks noGrp="1"/>
          </p:cNvSpPr>
          <p:nvPr>
            <p:ph type="pic" idx="1"/>
          </p:nvPr>
        </p:nvSpPr>
        <p:spPr>
          <a:xfrm>
            <a:off x="5645150" y="4568825"/>
            <a:ext cx="17283113" cy="306752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Text Placeholder 3"/>
          <p:cNvSpPr>
            <a:spLocks noGrp="1"/>
          </p:cNvSpPr>
          <p:nvPr>
            <p:ph type="body" sz="half" idx="2"/>
          </p:nvPr>
        </p:nvSpPr>
        <p:spPr>
          <a:xfrm>
            <a:off x="5645150" y="40014525"/>
            <a:ext cx="17283113" cy="5999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dt" idx="10"/>
          </p:nvPr>
        </p:nvSpPr>
        <p:spPr>
          <a:ln/>
        </p:spPr>
        <p:txBody>
          <a:bodyPr/>
          <a:lstStyle>
            <a:lvl1pPr>
              <a:defRPr/>
            </a:lvl1pPr>
          </a:lstStyle>
          <a:p>
            <a:pPr>
              <a:defRPr/>
            </a:pPr>
            <a:r>
              <a:rPr lang="en-GB"/>
              <a:t>03/01/15</a:t>
            </a:r>
          </a:p>
        </p:txBody>
      </p:sp>
      <p:sp>
        <p:nvSpPr>
          <p:cNvPr id="6" name="Rectangle 4"/>
          <p:cNvSpPr>
            <a:spLocks noGrp="1" noChangeArrowheads="1"/>
          </p:cNvSpPr>
          <p:nvPr>
            <p:ph type="sldNum" idx="11"/>
          </p:nvPr>
        </p:nvSpPr>
        <p:spPr>
          <a:ln/>
        </p:spPr>
        <p:txBody>
          <a:bodyPr/>
          <a:lstStyle>
            <a:lvl1pPr>
              <a:defRPr/>
            </a:lvl1pPr>
          </a:lstStyle>
          <a:p>
            <a:fld id="{DF7C5613-4F36-47AE-830E-B8665BDA976D}" type="slidenum">
              <a:rPr lang="en-GB" altLang="en-US"/>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FFFF"/>
            </a:gs>
            <a:gs pos="100000">
              <a:srgbClr val="979797"/>
            </a:gs>
          </a:gsLst>
          <a:path path="shape">
            <a:fillToRect l="50000" t="50000" r="50000" b="50000"/>
          </a:path>
        </a:gra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2160588" y="15882938"/>
            <a:ext cx="24480837" cy="10956925"/>
          </a:xfrm>
          <a:prstGeom prst="rect">
            <a:avLst/>
          </a:prstGeom>
          <a:noFill/>
          <a:ln w="9525">
            <a:noFill/>
            <a:round/>
            <a:headEnd/>
            <a:tailEnd/>
          </a:ln>
          <a:effectLst/>
        </p:spPr>
        <p:txBody>
          <a:bodyPr vert="horz" wrap="square" lIns="90000" tIns="45000" rIns="90000" bIns="45000" numCol="1" anchor="t" anchorCtr="0" compatLnSpc="1">
            <a:prstTxWarp prst="textNoShape">
              <a:avLst/>
            </a:prstTxWarp>
          </a:bodyPr>
          <a:lstStyle/>
          <a:p>
            <a:pPr lvl="0"/>
            <a:r>
              <a:rPr lang="en-GB" altLang="en-US" smtClean="0"/>
              <a:t>Click to edit the title text formatClick to edit Master title style</a:t>
            </a:r>
          </a:p>
        </p:txBody>
      </p:sp>
      <p:sp>
        <p:nvSpPr>
          <p:cNvPr id="2" name="Rectangle 2"/>
          <p:cNvSpPr>
            <a:spLocks noGrp="1" noChangeArrowheads="1"/>
          </p:cNvSpPr>
          <p:nvPr>
            <p:ph type="dt"/>
          </p:nvPr>
        </p:nvSpPr>
        <p:spPr bwMode="auto">
          <a:xfrm>
            <a:off x="1439863" y="47386875"/>
            <a:ext cx="6718300" cy="27193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lnSpc>
                <a:spcPct val="100000"/>
              </a:lnSpc>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defRPr sz="9900">
                <a:solidFill>
                  <a:srgbClr val="000000"/>
                </a:solidFill>
                <a:latin typeface="+mn-lt"/>
                <a:ea typeface="Arial Unicode MS" pitchFamily="34" charset="-128"/>
                <a:cs typeface="Arial Unicode MS" pitchFamily="34" charset="-128"/>
              </a:defRPr>
            </a:lvl1pPr>
          </a:lstStyle>
          <a:p>
            <a:pPr>
              <a:defRPr/>
            </a:pPr>
            <a:r>
              <a:rPr lang="en-GB"/>
              <a:t>03/01/15</a:t>
            </a:r>
          </a:p>
        </p:txBody>
      </p:sp>
      <p:sp>
        <p:nvSpPr>
          <p:cNvPr id="1028" name="Text Box 3"/>
          <p:cNvSpPr txBox="1">
            <a:spLocks noChangeArrowheads="1"/>
          </p:cNvSpPr>
          <p:nvPr/>
        </p:nvSpPr>
        <p:spPr bwMode="auto">
          <a:xfrm>
            <a:off x="9840913" y="47386875"/>
            <a:ext cx="9120187" cy="2720975"/>
          </a:xfrm>
          <a:prstGeom prst="rect">
            <a:avLst/>
          </a:prstGeom>
          <a:noFill/>
          <a:ln w="9525">
            <a:no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 name="Rectangle 4"/>
          <p:cNvSpPr>
            <a:spLocks noGrp="1" noChangeArrowheads="1"/>
          </p:cNvSpPr>
          <p:nvPr>
            <p:ph type="sldNum"/>
          </p:nvPr>
        </p:nvSpPr>
        <p:spPr bwMode="auto">
          <a:xfrm>
            <a:off x="20642263" y="47386875"/>
            <a:ext cx="6718300" cy="2719388"/>
          </a:xfrm>
          <a:prstGeom prst="rect">
            <a:avLst/>
          </a:prstGeom>
          <a:noFill/>
          <a:ln>
            <a:noFill/>
          </a:ln>
          <a:effectLst/>
        </p:spPr>
        <p:txBody>
          <a:bodyPr vert="horz" wrap="square" lIns="90000" tIns="45000" rIns="90000" bIns="45000" numCol="1" anchor="t" anchorCtr="0" compatLnSpc="1">
            <a:prstTxWarp prst="textNoShape">
              <a:avLst/>
            </a:prstTxWarp>
          </a:bodyPr>
          <a:lstStyle>
            <a:lvl1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Lst>
              <a:defRPr sz="9900">
                <a:solidFill>
                  <a:srgbClr val="000000"/>
                </a:solidFill>
                <a:latin typeface="Calibri" pitchFamily="34" charset="0"/>
                <a:ea typeface="Arial Unicode MS" pitchFamily="34" charset="-128"/>
                <a:cs typeface="Arial Unicode MS" pitchFamily="34" charset="-128"/>
              </a:defRPr>
            </a:lvl1pPr>
          </a:lstStyle>
          <a:p>
            <a:fld id="{445764FE-9119-4583-A98D-E632220B6517}" type="slidenum">
              <a:rPr lang="en-GB" altLang="en-US"/>
              <a:pPr/>
              <a:t>‹#›</a:t>
            </a:fld>
            <a:endParaRPr lang="en-GB" altLang="en-US"/>
          </a:p>
        </p:txBody>
      </p:sp>
      <p:sp>
        <p:nvSpPr>
          <p:cNvPr id="1030" name="Rectangle 5"/>
          <p:cNvSpPr>
            <a:spLocks noGrp="1" noChangeArrowheads="1"/>
          </p:cNvSpPr>
          <p:nvPr>
            <p:ph type="body" idx="1"/>
          </p:nvPr>
        </p:nvSpPr>
        <p:spPr bwMode="auto">
          <a:xfrm>
            <a:off x="1439863" y="11963400"/>
            <a:ext cx="25920700" cy="337423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449263" rtl="0" eaLnBrk="0" fontAlgn="base" hangingPunct="0">
        <a:lnSpc>
          <a:spcPct val="102000"/>
        </a:lnSpc>
        <a:spcBef>
          <a:spcPct val="0"/>
        </a:spcBef>
        <a:spcAft>
          <a:spcPct val="0"/>
        </a:spcAft>
        <a:buClr>
          <a:srgbClr val="000000"/>
        </a:buClr>
        <a:buSzPct val="100000"/>
        <a:buFont typeface="Times New Roman" pitchFamily="18" charset="0"/>
        <a:defRPr sz="9900">
          <a:solidFill>
            <a:srgbClr val="000000"/>
          </a:solidFill>
          <a:latin typeface="+mj-lt"/>
          <a:ea typeface="+mj-ea"/>
          <a:cs typeface="+mj-cs"/>
        </a:defRPr>
      </a:lvl1pPr>
      <a:lvl2pPr algn="l" defTabSz="449263" rtl="0" eaLnBrk="0" fontAlgn="base" hangingPunct="0">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2pPr>
      <a:lvl3pPr algn="l" defTabSz="449263" rtl="0" eaLnBrk="0" fontAlgn="base" hangingPunct="0">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3pPr>
      <a:lvl4pPr algn="l" defTabSz="449263" rtl="0" eaLnBrk="0" fontAlgn="base" hangingPunct="0">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4pPr>
      <a:lvl5pPr algn="l" defTabSz="449263" rtl="0" eaLnBrk="0" fontAlgn="base" hangingPunct="0">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5pPr>
      <a:lvl6pPr marL="2514600" indent="-228600" algn="l" defTabSz="449263" rtl="0" fontAlgn="base">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6pPr>
      <a:lvl7pPr marL="2971800" indent="-228600" algn="l" defTabSz="449263" rtl="0" fontAlgn="base">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7pPr>
      <a:lvl8pPr marL="3429000" indent="-228600" algn="l" defTabSz="449263" rtl="0" fontAlgn="base">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8pPr>
      <a:lvl9pPr marL="3886200" indent="-228600" algn="l" defTabSz="449263" rtl="0" fontAlgn="base">
        <a:lnSpc>
          <a:spcPct val="102000"/>
        </a:lnSpc>
        <a:spcBef>
          <a:spcPct val="0"/>
        </a:spcBef>
        <a:spcAft>
          <a:spcPct val="0"/>
        </a:spcAft>
        <a:buClr>
          <a:srgbClr val="000000"/>
        </a:buClr>
        <a:buSzPct val="100000"/>
        <a:buFont typeface="Times New Roman" pitchFamily="18" charset="0"/>
        <a:defRPr sz="9900">
          <a:solidFill>
            <a:srgbClr val="000000"/>
          </a:solidFill>
          <a:latin typeface="Calibri" pitchFamily="34" charset="0"/>
          <a:ea typeface="Microsoft YaHei" pitchFamily="34" charset="-122"/>
        </a:defRPr>
      </a:lvl9pPr>
    </p:titleStyle>
    <p:bodyStyle>
      <a:lvl1pPr marL="342900" indent="-342900" algn="l" defTabSz="449263" rtl="0" eaLnBrk="0" fontAlgn="base" hangingPunct="0">
        <a:lnSpc>
          <a:spcPct val="102000"/>
        </a:lnSpc>
        <a:spcBef>
          <a:spcPct val="0"/>
        </a:spcBef>
        <a:spcAft>
          <a:spcPts val="1425"/>
        </a:spcAft>
        <a:buClr>
          <a:srgbClr val="000000"/>
        </a:buClr>
        <a:buSzPct val="100000"/>
        <a:buFont typeface="Times New Roman" pitchFamily="18" charset="0"/>
        <a:defRPr sz="176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itchFamily="18" charset="0"/>
        <a:defRPr sz="132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itchFamily="18" charset="0"/>
        <a:defRPr sz="11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itchFamily="18" charset="0"/>
        <a:defRPr sz="11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image" Target="../media/image5.tiff"/><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1"/>
          <p:cNvSpPr>
            <a:spLocks noChangeArrowheads="1"/>
          </p:cNvSpPr>
          <p:nvPr/>
        </p:nvSpPr>
        <p:spPr bwMode="auto">
          <a:xfrm>
            <a:off x="-28575" y="274638"/>
            <a:ext cx="28740100" cy="5440362"/>
          </a:xfrm>
          <a:prstGeom prst="roundRect">
            <a:avLst>
              <a:gd name="adj" fmla="val 16667"/>
            </a:avLst>
          </a:prstGeom>
          <a:solidFill>
            <a:srgbClr val="FDEADA"/>
          </a:solidFill>
          <a:ln w="9360">
            <a:solidFill>
              <a:srgbClr val="808080"/>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2051" name="Rectangle 2"/>
          <p:cNvSpPr>
            <a:spLocks noChangeArrowheads="1"/>
          </p:cNvSpPr>
          <p:nvPr/>
        </p:nvSpPr>
        <p:spPr bwMode="auto">
          <a:xfrm>
            <a:off x="936625" y="774700"/>
            <a:ext cx="27732038" cy="3181350"/>
          </a:xfrm>
          <a:prstGeom prst="rect">
            <a:avLst/>
          </a:prstGeom>
          <a:noFill/>
          <a:ln>
            <a:noFill/>
          </a:ln>
          <a:effectLst/>
        </p:spPr>
        <p:txBody>
          <a:bodyPr wrap="none" lIns="90000" tIns="66240" rIns="90000" bIns="45000"/>
          <a:lstStyle>
            <a:lvl1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4013" algn="l"/>
                <a:tab pos="3617913"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defRPr>
                <a:solidFill>
                  <a:schemeClr val="tx1"/>
                </a:solidFill>
                <a:latin typeface="Arial" panose="020B0604020202020204" pitchFamily="34" charset="0"/>
                <a:ea typeface="Microsoft YaHei" panose="020B0503020204020204" pitchFamily="34" charset="-122"/>
              </a:defRPr>
            </a:lvl9pPr>
          </a:lstStyle>
          <a:p>
            <a:pPr algn="ctr" eaLnBrk="1" hangingPunct="1">
              <a:buClr>
                <a:srgbClr val="000000"/>
              </a:buClr>
              <a:buSzPct val="100000"/>
              <a:buFont typeface="Times New Roman" panose="02020603050405020304" pitchFamily="18" charset="0"/>
              <a:buNone/>
              <a:defRPr/>
            </a:pPr>
            <a:r>
              <a:rPr lang="en-US" sz="7200" b="1" dirty="0">
                <a:solidFill>
                  <a:schemeClr val="accent6">
                    <a:lumMod val="50000"/>
                  </a:schemeClr>
                </a:solidFill>
              </a:rPr>
              <a:t>Carvacrol and Thymol modulate the Cross-Talk between TNF-</a:t>
            </a:r>
            <a:r>
              <a:rPr lang="en-US" sz="7200" b="1" i="1" dirty="0">
                <a:solidFill>
                  <a:schemeClr val="accent6">
                    <a:lumMod val="50000"/>
                  </a:schemeClr>
                </a:solidFill>
              </a:rPr>
              <a:t>α </a:t>
            </a:r>
          </a:p>
          <a:p>
            <a:pPr algn="ctr" eaLnBrk="1" hangingPunct="1">
              <a:buClr>
                <a:srgbClr val="000000"/>
              </a:buClr>
              <a:buSzPct val="100000"/>
              <a:buFont typeface="Times New Roman" panose="02020603050405020304" pitchFamily="18" charset="0"/>
              <a:buNone/>
              <a:defRPr/>
            </a:pPr>
            <a:r>
              <a:rPr lang="en-US" sz="7200" b="1" dirty="0">
                <a:solidFill>
                  <a:schemeClr val="accent6">
                    <a:lumMod val="50000"/>
                  </a:schemeClr>
                </a:solidFill>
              </a:rPr>
              <a:t>and IGF-1 Signaling in Radiotherapy-Induced Ovarian Failure. </a:t>
            </a:r>
          </a:p>
          <a:p>
            <a:pPr algn="ctr" eaLnBrk="1" hangingPunct="1">
              <a:buClr>
                <a:srgbClr val="000000"/>
              </a:buClr>
              <a:buSzPct val="100000"/>
              <a:buFont typeface="Times New Roman" panose="02020603050405020304" pitchFamily="18" charset="0"/>
              <a:buNone/>
              <a:defRPr/>
            </a:pPr>
            <a:r>
              <a:rPr lang="en-US" sz="7200" b="1" dirty="0">
                <a:solidFill>
                  <a:schemeClr val="accent6">
                    <a:lumMod val="50000"/>
                  </a:schemeClr>
                </a:solidFill>
              </a:rPr>
              <a:t>PL-E-01</a:t>
            </a:r>
            <a:endParaRPr lang="en-GB" altLang="en-US" sz="7200" b="1" dirty="0">
              <a:solidFill>
                <a:schemeClr val="accent6">
                  <a:lumMod val="50000"/>
                </a:schemeClr>
              </a:solidFill>
            </a:endParaRPr>
          </a:p>
        </p:txBody>
      </p:sp>
      <p:sp>
        <p:nvSpPr>
          <p:cNvPr id="3076" name="Rectangle 3"/>
          <p:cNvSpPr>
            <a:spLocks noChangeArrowheads="1"/>
          </p:cNvSpPr>
          <p:nvPr/>
        </p:nvSpPr>
        <p:spPr bwMode="auto">
          <a:xfrm>
            <a:off x="6199188" y="3086100"/>
            <a:ext cx="16776700" cy="1262063"/>
          </a:xfrm>
          <a:prstGeom prst="rect">
            <a:avLst/>
          </a:prstGeom>
          <a:noFill/>
          <a:ln w="9525">
            <a:noFill/>
            <a:round/>
            <a:headEnd/>
            <a:tailEnd/>
          </a:ln>
          <a:effectLst/>
        </p:spPr>
        <p:txBody>
          <a:bodyPr wrap="none" lIns="90000" tIns="59040" rIns="90000" bIns="45000"/>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US" sz="5400"/>
              <a:t/>
            </a:r>
            <a:br>
              <a:rPr lang="en-US" sz="5400"/>
            </a:br>
            <a:r>
              <a:rPr lang="en-US" sz="5400"/>
              <a:t>       Yasmen F. Mahran PhD.,</a:t>
            </a:r>
            <a:r>
              <a:rPr lang="en-US" sz="5400" baseline="30000"/>
              <a:t>1,2</a:t>
            </a:r>
            <a:r>
              <a:rPr lang="en-US" sz="5400"/>
              <a:t> Amira M. Badr PhD.,</a:t>
            </a:r>
            <a:r>
              <a:rPr lang="en-US" sz="5400" baseline="30000"/>
              <a:t>1,3</a:t>
            </a:r>
            <a:r>
              <a:rPr lang="en-US" sz="5400"/>
              <a:t> Alhanouf Aldosari pharmD,</a:t>
            </a:r>
            <a:r>
              <a:rPr lang="en-US" sz="5400" baseline="30000"/>
              <a:t>3 </a:t>
            </a:r>
          </a:p>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US" sz="5400"/>
              <a:t> Raghad Bin-Zaid PharmD</a:t>
            </a:r>
            <a:r>
              <a:rPr lang="en-US" sz="5400" baseline="30000"/>
              <a:t>3</a:t>
            </a:r>
            <a:r>
              <a:rPr lang="en-US" sz="5400"/>
              <a:t>&amp; Hind N. Alotaibi PharmD. </a:t>
            </a:r>
            <a:r>
              <a:rPr lang="en-US" sz="5400" baseline="30000"/>
              <a:t>3</a:t>
            </a:r>
            <a:r>
              <a:rPr lang="en-US" sz="5400"/>
              <a:t/>
            </a:r>
            <a:br>
              <a:rPr lang="en-US" sz="5400"/>
            </a:br>
            <a:r>
              <a:rPr lang="en-US" sz="5400"/>
              <a:t/>
            </a:r>
            <a:br>
              <a:rPr lang="en-US" sz="5400"/>
            </a:br>
            <a:endParaRPr lang="en-GB" altLang="en-US" sz="5400" b="1"/>
          </a:p>
        </p:txBody>
      </p:sp>
      <p:sp>
        <p:nvSpPr>
          <p:cNvPr id="3077" name="Rectangle 4"/>
          <p:cNvSpPr>
            <a:spLocks noChangeArrowheads="1"/>
          </p:cNvSpPr>
          <p:nvPr/>
        </p:nvSpPr>
        <p:spPr bwMode="auto">
          <a:xfrm>
            <a:off x="39688" y="5792788"/>
            <a:ext cx="16417925" cy="942975"/>
          </a:xfrm>
          <a:prstGeom prst="rect">
            <a:avLst/>
          </a:prstGeom>
          <a:noFill/>
          <a:ln w="9525">
            <a:noFill/>
            <a:round/>
            <a:headEnd/>
            <a:tailEnd/>
          </a:ln>
          <a:effectLst/>
        </p:spPr>
        <p:txBody>
          <a:bodyPr wrap="none" lIns="90000" tIns="59040" rIns="90000" bIns="45000"/>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Lst>
            </a:pPr>
            <a:r>
              <a:rPr lang="en-US" sz="4400"/>
              <a:t>1Department of Pharmacology and Toxicology, Faculty of Pharmacy, Ain Shams University, Cairo, Egypt.</a:t>
            </a:r>
            <a:br>
              <a:rPr lang="en-US" sz="4400"/>
            </a:br>
            <a:r>
              <a:rPr lang="en-US" sz="4400"/>
              <a:t>2Department of Pharmaceutical Sciences, Faculty of Pharmacy, Princess Nourah bint Abdulrahman University, KSA</a:t>
            </a:r>
            <a:br>
              <a:rPr lang="en-US" sz="4400"/>
            </a:br>
            <a:r>
              <a:rPr lang="en-US" sz="4400"/>
              <a:t>3 College of Pharmacy, King Saud University, Riyadh, KSA.</a:t>
            </a:r>
            <a:endParaRPr lang="en-GB" altLang="en-US" sz="4400">
              <a:solidFill>
                <a:srgbClr val="000000"/>
              </a:solidFill>
            </a:endParaRPr>
          </a:p>
        </p:txBody>
      </p:sp>
      <p:sp>
        <p:nvSpPr>
          <p:cNvPr id="3078" name="Rectangle 7"/>
          <p:cNvSpPr>
            <a:spLocks noChangeArrowheads="1"/>
          </p:cNvSpPr>
          <p:nvPr/>
        </p:nvSpPr>
        <p:spPr bwMode="auto">
          <a:xfrm>
            <a:off x="49213" y="8110538"/>
            <a:ext cx="13916025" cy="18192750"/>
          </a:xfrm>
          <a:prstGeom prst="rect">
            <a:avLst/>
          </a:prstGeom>
          <a:solidFill>
            <a:srgbClr val="DCE6F2"/>
          </a:solidFill>
          <a:ln w="25560">
            <a:solidFill>
              <a:srgbClr val="3A5F8B"/>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079" name="Rectangle 8"/>
          <p:cNvSpPr>
            <a:spLocks noChangeArrowheads="1"/>
          </p:cNvSpPr>
          <p:nvPr/>
        </p:nvSpPr>
        <p:spPr bwMode="auto">
          <a:xfrm>
            <a:off x="14328775" y="8123238"/>
            <a:ext cx="14474825" cy="25374600"/>
          </a:xfrm>
          <a:prstGeom prst="rect">
            <a:avLst/>
          </a:prstGeom>
          <a:solidFill>
            <a:srgbClr val="DCE6F2"/>
          </a:solidFill>
          <a:ln w="25560">
            <a:solidFill>
              <a:srgbClr val="3A5F8B"/>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080" name="Rectangle 9"/>
          <p:cNvSpPr>
            <a:spLocks noChangeArrowheads="1"/>
          </p:cNvSpPr>
          <p:nvPr/>
        </p:nvSpPr>
        <p:spPr bwMode="auto">
          <a:xfrm>
            <a:off x="-17463" y="26485850"/>
            <a:ext cx="14038263" cy="18368963"/>
          </a:xfrm>
          <a:prstGeom prst="rect">
            <a:avLst/>
          </a:prstGeom>
          <a:solidFill>
            <a:srgbClr val="DCE6F2"/>
          </a:solidFill>
          <a:ln w="25560">
            <a:solidFill>
              <a:srgbClr val="3A5F8B"/>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081" name="Rectangle 10"/>
          <p:cNvSpPr>
            <a:spLocks noChangeArrowheads="1"/>
          </p:cNvSpPr>
          <p:nvPr/>
        </p:nvSpPr>
        <p:spPr bwMode="auto">
          <a:xfrm>
            <a:off x="14387513" y="34013775"/>
            <a:ext cx="14376400" cy="10841038"/>
          </a:xfrm>
          <a:prstGeom prst="rect">
            <a:avLst/>
          </a:prstGeom>
          <a:solidFill>
            <a:srgbClr val="DCE6F2"/>
          </a:solidFill>
          <a:ln w="25560">
            <a:solidFill>
              <a:srgbClr val="3A5F8B"/>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082" name="Rectangle 11"/>
          <p:cNvSpPr>
            <a:spLocks noChangeArrowheads="1"/>
          </p:cNvSpPr>
          <p:nvPr/>
        </p:nvSpPr>
        <p:spPr bwMode="auto">
          <a:xfrm>
            <a:off x="6350" y="44461113"/>
            <a:ext cx="28714700" cy="7307262"/>
          </a:xfrm>
          <a:prstGeom prst="rect">
            <a:avLst/>
          </a:prstGeom>
          <a:solidFill>
            <a:srgbClr val="DCE6F2"/>
          </a:solidFill>
          <a:ln w="25560">
            <a:solidFill>
              <a:srgbClr val="3A5F8B"/>
            </a:solidFill>
            <a:round/>
            <a:headEnd/>
            <a:tailEnd/>
          </a:ln>
          <a:effectLst/>
        </p:spPr>
        <p:txBody>
          <a:bodyPr wrap="none" anchor="ctr"/>
          <a:lstStyle/>
          <a:p>
            <a:pPr eaLnBrk="1">
              <a:lnSpc>
                <a:spcPct val="93000"/>
              </a:lnSpc>
              <a:buClr>
                <a:srgbClr val="000000"/>
              </a:buClr>
              <a:buSzPct val="100000"/>
              <a:buFont typeface="Times New Roman" pitchFamily="18" charset="0"/>
              <a:buNone/>
            </a:pPr>
            <a:endParaRPr lang="ar-EG" altLang="en-US"/>
          </a:p>
        </p:txBody>
      </p:sp>
      <p:sp>
        <p:nvSpPr>
          <p:cNvPr id="3083" name="Rectangle 12"/>
          <p:cNvSpPr>
            <a:spLocks noChangeArrowheads="1"/>
          </p:cNvSpPr>
          <p:nvPr/>
        </p:nvSpPr>
        <p:spPr bwMode="auto">
          <a:xfrm>
            <a:off x="39688" y="8027988"/>
            <a:ext cx="13898562" cy="1200150"/>
          </a:xfrm>
          <a:prstGeom prst="rect">
            <a:avLst/>
          </a:prstGeom>
          <a:solidFill>
            <a:srgbClr val="1F497D"/>
          </a:solidFill>
          <a:ln w="9525">
            <a:solidFill>
              <a:srgbClr val="000000"/>
            </a:solidFill>
            <a:round/>
            <a:headEnd/>
            <a:tailEnd/>
          </a:ln>
          <a:effectLst/>
        </p:spPr>
        <p:txBody>
          <a:bodyPr lIns="90000" tIns="45000" rIns="90000" bIns="45000"/>
          <a:lstStyle/>
          <a:p>
            <a:pPr algn="ct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altLang="en-US" sz="7200">
                <a:solidFill>
                  <a:srgbClr val="FFFFFF"/>
                </a:solidFill>
                <a:latin typeface="Calibri" pitchFamily="34" charset="0"/>
              </a:rPr>
              <a:t>Introduction</a:t>
            </a:r>
          </a:p>
        </p:txBody>
      </p:sp>
      <p:sp>
        <p:nvSpPr>
          <p:cNvPr id="3084" name="Rectangle 13"/>
          <p:cNvSpPr>
            <a:spLocks noChangeArrowheads="1"/>
          </p:cNvSpPr>
          <p:nvPr/>
        </p:nvSpPr>
        <p:spPr bwMode="auto">
          <a:xfrm>
            <a:off x="14316075" y="8037513"/>
            <a:ext cx="14401800" cy="1273175"/>
          </a:xfrm>
          <a:prstGeom prst="rect">
            <a:avLst/>
          </a:prstGeom>
          <a:solidFill>
            <a:srgbClr val="1F497D"/>
          </a:solidFill>
          <a:ln w="9525">
            <a:solidFill>
              <a:srgbClr val="000000"/>
            </a:solidFill>
            <a:round/>
            <a:headEnd/>
            <a:tailEnd/>
          </a:ln>
          <a:effectLst/>
        </p:spPr>
        <p:txBody>
          <a:bodyPr lIns="90000" tIns="45000" rIns="90000" bIns="45000"/>
          <a:lstStyle/>
          <a:p>
            <a:pPr algn="ct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altLang="en-US" sz="7200">
                <a:solidFill>
                  <a:srgbClr val="FFFFFF"/>
                </a:solidFill>
                <a:latin typeface="Calibri" pitchFamily="34" charset="0"/>
              </a:rPr>
              <a:t>Results</a:t>
            </a:r>
          </a:p>
        </p:txBody>
      </p:sp>
      <p:sp>
        <p:nvSpPr>
          <p:cNvPr id="3085" name="Rectangle 14"/>
          <p:cNvSpPr>
            <a:spLocks noChangeArrowheads="1"/>
          </p:cNvSpPr>
          <p:nvPr/>
        </p:nvSpPr>
        <p:spPr bwMode="auto">
          <a:xfrm>
            <a:off x="-28575" y="26050875"/>
            <a:ext cx="14049375" cy="1200150"/>
          </a:xfrm>
          <a:prstGeom prst="rect">
            <a:avLst/>
          </a:prstGeom>
          <a:solidFill>
            <a:srgbClr val="1F497D"/>
          </a:solidFill>
          <a:ln w="9525">
            <a:solidFill>
              <a:srgbClr val="000000"/>
            </a:solidFill>
            <a:round/>
            <a:headEnd/>
            <a:tailEnd/>
          </a:ln>
          <a:effectLst/>
        </p:spPr>
        <p:txBody>
          <a:bodyPr lIns="90000" tIns="45000" rIns="90000" bIns="45000"/>
          <a:lstStyle/>
          <a:p>
            <a:pPr algn="ct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altLang="en-US" sz="7200">
                <a:solidFill>
                  <a:srgbClr val="FFFFFF"/>
                </a:solidFill>
                <a:latin typeface="Calibri" pitchFamily="34" charset="0"/>
              </a:rPr>
              <a:t>Materials and Methods</a:t>
            </a:r>
          </a:p>
        </p:txBody>
      </p:sp>
      <p:sp>
        <p:nvSpPr>
          <p:cNvPr id="3086" name="Rectangle 15"/>
          <p:cNvSpPr>
            <a:spLocks noChangeArrowheads="1"/>
          </p:cNvSpPr>
          <p:nvPr/>
        </p:nvSpPr>
        <p:spPr bwMode="auto">
          <a:xfrm>
            <a:off x="14328775" y="33575625"/>
            <a:ext cx="14382750" cy="1200150"/>
          </a:xfrm>
          <a:prstGeom prst="rect">
            <a:avLst/>
          </a:prstGeom>
          <a:solidFill>
            <a:srgbClr val="1F497D"/>
          </a:solidFill>
          <a:ln w="9525">
            <a:solidFill>
              <a:srgbClr val="000000"/>
            </a:solidFill>
            <a:round/>
            <a:headEnd/>
            <a:tailEnd/>
          </a:ln>
          <a:effectLst/>
        </p:spPr>
        <p:txBody>
          <a:bodyPr lIns="90000" tIns="45000" rIns="90000" bIns="45000"/>
          <a:lstStyle/>
          <a:p>
            <a:pPr algn="ct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Lst>
            </a:pPr>
            <a:r>
              <a:rPr lang="en-GB" altLang="en-US" sz="7200">
                <a:solidFill>
                  <a:srgbClr val="FFFFFF"/>
                </a:solidFill>
                <a:latin typeface="Calibri" pitchFamily="34" charset="0"/>
              </a:rPr>
              <a:t>Conclusions</a:t>
            </a:r>
          </a:p>
        </p:txBody>
      </p:sp>
      <p:sp>
        <p:nvSpPr>
          <p:cNvPr id="3087" name="Rectangle 16"/>
          <p:cNvSpPr>
            <a:spLocks noChangeArrowheads="1"/>
          </p:cNvSpPr>
          <p:nvPr/>
        </p:nvSpPr>
        <p:spPr bwMode="auto">
          <a:xfrm>
            <a:off x="17463" y="44021375"/>
            <a:ext cx="28703587" cy="1200150"/>
          </a:xfrm>
          <a:prstGeom prst="rect">
            <a:avLst/>
          </a:prstGeom>
          <a:solidFill>
            <a:srgbClr val="1F497D"/>
          </a:solidFill>
          <a:ln w="9525">
            <a:solidFill>
              <a:srgbClr val="000000"/>
            </a:solidFill>
            <a:round/>
            <a:headEnd/>
            <a:tailEnd/>
          </a:ln>
          <a:effectLst/>
        </p:spPr>
        <p:txBody>
          <a:bodyPr lIns="90000" tIns="45000" rIns="90000" bIns="45000"/>
          <a:lstStyle/>
          <a:p>
            <a:pPr algn="ct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 pos="13030200" algn="l"/>
                <a:tab pos="13754100" algn="l"/>
                <a:tab pos="14478000" algn="l"/>
                <a:tab pos="15201900" algn="l"/>
                <a:tab pos="15925800" algn="l"/>
                <a:tab pos="16649700" algn="l"/>
                <a:tab pos="17373600" algn="l"/>
                <a:tab pos="18097500" algn="l"/>
                <a:tab pos="18821400" algn="l"/>
                <a:tab pos="19545300" algn="l"/>
                <a:tab pos="20269200" algn="l"/>
                <a:tab pos="20993100" algn="l"/>
                <a:tab pos="21717000" algn="l"/>
                <a:tab pos="22440900" algn="l"/>
                <a:tab pos="23164800" algn="l"/>
              </a:tabLst>
            </a:pPr>
            <a:r>
              <a:rPr lang="en-GB" altLang="en-US" sz="7200">
                <a:solidFill>
                  <a:srgbClr val="FFFFFF"/>
                </a:solidFill>
                <a:latin typeface="Calibri" pitchFamily="34" charset="0"/>
              </a:rPr>
              <a:t>References</a:t>
            </a:r>
          </a:p>
        </p:txBody>
      </p:sp>
      <p:sp>
        <p:nvSpPr>
          <p:cNvPr id="3088" name="Rectangle 19"/>
          <p:cNvSpPr>
            <a:spLocks noChangeArrowheads="1"/>
          </p:cNvSpPr>
          <p:nvPr/>
        </p:nvSpPr>
        <p:spPr bwMode="auto">
          <a:xfrm>
            <a:off x="14509750" y="34972625"/>
            <a:ext cx="14077950" cy="9021763"/>
          </a:xfrm>
          <a:prstGeom prst="rect">
            <a:avLst/>
          </a:prstGeom>
          <a:noFill/>
          <a:ln w="9525">
            <a:noFill/>
            <a:round/>
            <a:headEnd/>
            <a:tailEnd/>
          </a:ln>
          <a:effectLst/>
        </p:spPr>
        <p:txBody>
          <a:bodyPr lIns="90000" tIns="45000" rIns="90000" bIns="45000">
            <a:spAutoFit/>
          </a:bodyPr>
          <a:lstStyle/>
          <a:p>
            <a:pPr algn="just">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5200" b="1"/>
              <a:t>The present study demonstrates that CAR and thymol rescue the ovarian reserve and enlighten new radioprotection mechanisms against the deleterious effects of gamma irradiation on ovaries, which  could be through the preservation of granulosa cell proliferation, oxidative stress and inflammatory pathways. In addition, our study is the first to suggest the promising role of TNF-</a:t>
            </a:r>
            <a:r>
              <a:rPr lang="en-US" sz="5200" b="1" i="1"/>
              <a:t>α </a:t>
            </a:r>
            <a:r>
              <a:rPr lang="en-US" sz="5200" b="1"/>
              <a:t>and IGF-1 cross-talk in the radioprotective effect of CAR and thymol. Oxid Med Cell Longev. 2019.</a:t>
            </a:r>
            <a:endParaRPr lang="ar-EG" sz="5200" b="1"/>
          </a:p>
        </p:txBody>
      </p:sp>
      <p:sp>
        <p:nvSpPr>
          <p:cNvPr id="3089" name="Rectangle 20"/>
          <p:cNvSpPr>
            <a:spLocks noChangeArrowheads="1"/>
          </p:cNvSpPr>
          <p:nvPr/>
        </p:nvSpPr>
        <p:spPr bwMode="auto">
          <a:xfrm>
            <a:off x="174625" y="27708225"/>
            <a:ext cx="13620750" cy="17206913"/>
          </a:xfrm>
          <a:prstGeom prst="rect">
            <a:avLst/>
          </a:prstGeom>
          <a:noFill/>
          <a:ln w="9525">
            <a:noFill/>
            <a:round/>
            <a:headEnd/>
            <a:tailEnd/>
          </a:ln>
          <a:effectLst/>
        </p:spPr>
        <p:txBody>
          <a:bodyPr lIns="90000" tIns="45000" rIns="90000" bIns="45000">
            <a:spAutoFit/>
          </a:bodyPr>
          <a:lstStyle/>
          <a:p>
            <a:pPr algn="just">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5200" b="1"/>
              <a:t>Immature female rats (23 days) were randomly classified into 4 groups (8 each); (1) Control group, (2) Irradiated saline-injected rats were exposed to 3.2Gy whole-body gamma radiations on day 3, (3&amp;4) Irradiated CAR or thymol -injected rats were injected with CAR or thymol (80, 50 mg/kg BW IP, respectively) for 5 days, 3 days before irradiation and 2 days after.</a:t>
            </a:r>
          </a:p>
          <a:p>
            <a:pPr algn="just">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5200" b="1"/>
              <a:t> </a:t>
            </a:r>
          </a:p>
          <a:p>
            <a:pPr algn="just">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5200" b="1"/>
              <a:t>Two days post irradiation, assessment of the anti-Mullerian hormone (AMH), estradiol (E2), follicle-stimulating hormone (FSH), and IGF-1 levels were carried out. Additionally, ovarian levels of total antioxidant capacity (TAC) and TNF-</a:t>
            </a:r>
            <a:r>
              <a:rPr lang="en-US" sz="5200" b="1" i="1"/>
              <a:t>α were assessed</a:t>
            </a:r>
            <a:r>
              <a:rPr lang="en-US" sz="5200" b="1"/>
              <a:t>. Moreover,  histopathological examination and morphometric analysis were done as well as the  immunohistochemical detection of the proliferating marker, proliferating cell nuclear antigen (PCNA).</a:t>
            </a:r>
          </a:p>
          <a:p>
            <a:pPr algn="just">
              <a:lnSpc>
                <a:spcPct val="93000"/>
              </a:lnSpc>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endParaRPr lang="en-US" sz="5200" b="1"/>
          </a:p>
        </p:txBody>
      </p:sp>
      <p:sp>
        <p:nvSpPr>
          <p:cNvPr id="3090" name="Rectangle 21"/>
          <p:cNvSpPr>
            <a:spLocks noChangeArrowheads="1"/>
          </p:cNvSpPr>
          <p:nvPr/>
        </p:nvSpPr>
        <p:spPr bwMode="auto">
          <a:xfrm>
            <a:off x="14839950" y="9926638"/>
            <a:ext cx="12641263" cy="922337"/>
          </a:xfrm>
          <a:prstGeom prst="rect">
            <a:avLst/>
          </a:prstGeom>
          <a:noFill/>
          <a:ln w="9525">
            <a:noFill/>
            <a:round/>
            <a:headEnd/>
            <a:tailEnd/>
          </a:ln>
          <a:effectLst/>
        </p:spPr>
        <p:txBody>
          <a:bodyPr lIns="90000" tIns="45000" rIns="90000" bIns="45000">
            <a:spAutoFit/>
          </a:bodyPr>
          <a:lstStyle/>
          <a:p>
            <a:pPr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GB" altLang="en-US" sz="5400">
                <a:solidFill>
                  <a:srgbClr val="000000"/>
                </a:solidFill>
                <a:latin typeface="Calibri" pitchFamily="34" charset="0"/>
              </a:rPr>
              <a:t>Click to add text</a:t>
            </a:r>
          </a:p>
        </p:txBody>
      </p:sp>
      <p:sp>
        <p:nvSpPr>
          <p:cNvPr id="2071" name="Rectangle 22"/>
          <p:cNvSpPr>
            <a:spLocks noChangeArrowheads="1"/>
          </p:cNvSpPr>
          <p:nvPr/>
        </p:nvSpPr>
        <p:spPr bwMode="auto">
          <a:xfrm>
            <a:off x="252413" y="9948863"/>
            <a:ext cx="13357225" cy="15479712"/>
          </a:xfrm>
          <a:prstGeom prst="rect">
            <a:avLst/>
          </a:prstGeom>
          <a:noFill/>
          <a:ln>
            <a:noFill/>
          </a:ln>
          <a:effectLst/>
        </p:spPr>
        <p:txBody>
          <a:bodyPr lIns="90000" tIns="45000" rIns="90000" bIns="45000">
            <a:spAutoFit/>
          </a:bodyPr>
          <a:lstStyle>
            <a:lvl1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1pPr>
            <a:lvl2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2pPr>
            <a:lvl3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3pPr>
            <a:lvl4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4pPr>
            <a:lvl5pPr eaLnBrk="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defRPr>
                <a:solidFill>
                  <a:schemeClr val="tx1"/>
                </a:solidFill>
                <a:latin typeface="Arial" panose="020B0604020202020204" pitchFamily="34" charset="0"/>
                <a:ea typeface="Microsoft YaHei" panose="020B0503020204020204" pitchFamily="34" charset="-122"/>
              </a:defRPr>
            </a:lvl9pPr>
          </a:lstStyle>
          <a:p>
            <a:pPr algn="just" eaLnBrk="1" hangingPunct="1">
              <a:buClr>
                <a:srgbClr val="000000"/>
              </a:buClr>
              <a:buSzPct val="100000"/>
              <a:buFont typeface="Times New Roman" panose="02020603050405020304" pitchFamily="18" charset="0"/>
              <a:buNone/>
              <a:defRPr/>
            </a:pPr>
            <a:r>
              <a:rPr lang="en-US" sz="5000" b="1" dirty="0">
                <a:solidFill>
                  <a:srgbClr val="7030A0"/>
                </a:solidFill>
                <a:effectLst>
                  <a:outerShdw blurRad="38100" dist="38100" dir="2700000" algn="tl">
                    <a:srgbClr val="000000">
                      <a:alpha val="43137"/>
                    </a:srgbClr>
                  </a:outerShdw>
                </a:effectLst>
              </a:rPr>
              <a:t>Premature ovarian failure is a common cause of infertility. Radiotherapy is one of the most effective cytotoxic treatments. However, it causes depletion of the primordial follicles and loss of fertility. Indeed, none of the current clinically used modalities for radioprotection succeeds efficiently. Carvacrol (CAR) and thymol, have shown anti-inflammatory and antioxidative effects, However, no reports explored the radioprotective effect of these essential oils against gamma irradiation induced ovarian failure. Therefore, the aim of the present study was to explore the modulatory effects of CAR or thymol on radiation-induced POF in vivo as well as the possible underlying mechanisms, particularly the impact on the cross-talk between TNF-α and IGF-1 signaling in irradiation-induced ovarian failure.</a:t>
            </a:r>
          </a:p>
        </p:txBody>
      </p:sp>
      <p:sp>
        <p:nvSpPr>
          <p:cNvPr id="24" name="Rounded Rectangle 22"/>
          <p:cNvSpPr/>
          <p:nvPr/>
        </p:nvSpPr>
        <p:spPr>
          <a:xfrm>
            <a:off x="14387513" y="9429750"/>
            <a:ext cx="14324012" cy="2143125"/>
          </a:xfrm>
          <a:prstGeom prst="roundRect">
            <a:avLst>
              <a:gd name="adj" fmla="val 0"/>
            </a:avLst>
          </a:prstGeom>
        </p:spPr>
        <p:style>
          <a:lnRef idx="1">
            <a:schemeClr val="accent3"/>
          </a:lnRef>
          <a:fillRef idx="2">
            <a:schemeClr val="accent3"/>
          </a:fillRef>
          <a:effectRef idx="1">
            <a:schemeClr val="accent3"/>
          </a:effectRef>
          <a:fontRef idx="minor">
            <a:schemeClr val="dk1"/>
          </a:fontRef>
        </p:style>
        <p:txBody>
          <a:bodyPr lIns="432054" tIns="216027" rIns="432054" bIns="216027" rtlCol="1" anchor="ctr"/>
          <a:lstStyle/>
          <a:p>
            <a:pPr algn="just" eaLnBrk="1">
              <a:lnSpc>
                <a:spcPct val="93000"/>
              </a:lnSpc>
              <a:buClr>
                <a:srgbClr val="000000"/>
              </a:buClr>
              <a:buSzPct val="100000"/>
              <a:buFont typeface="Times New Roman" panose="02020603050405020304" pitchFamily="18" charset="0"/>
              <a:buNone/>
              <a:defRPr/>
            </a:pPr>
            <a:r>
              <a:rPr lang="en-US" sz="3600" b="1" dirty="0">
                <a:solidFill>
                  <a:srgbClr val="7030A0"/>
                </a:solidFill>
                <a:effectLst>
                  <a:outerShdw blurRad="38100" dist="38100" dir="2700000" algn="tl">
                    <a:srgbClr val="000000">
                      <a:alpha val="43137"/>
                    </a:srgbClr>
                  </a:outerShdw>
                </a:effectLst>
              </a:rPr>
              <a:t>Table 1: Effect of CAR (IR/CAR) or thymol (IR/thymol) on ovarian weight, relative ovary weight, and total antioxidant capacity in rats subjected to a single dose of whole-body irradiation (3.2 </a:t>
            </a:r>
            <a:r>
              <a:rPr lang="en-US" sz="3600" b="1" dirty="0" err="1">
                <a:solidFill>
                  <a:srgbClr val="7030A0"/>
                </a:solidFill>
                <a:effectLst>
                  <a:outerShdw blurRad="38100" dist="38100" dir="2700000" algn="tl">
                    <a:srgbClr val="000000">
                      <a:alpha val="43137"/>
                    </a:srgbClr>
                  </a:outerShdw>
                </a:effectLst>
              </a:rPr>
              <a:t>Gy</a:t>
            </a:r>
            <a:r>
              <a:rPr lang="en-US" sz="3600" b="1" dirty="0">
                <a:solidFill>
                  <a:srgbClr val="7030A0"/>
                </a:solidFill>
                <a:effectLst>
                  <a:outerShdw blurRad="38100" dist="38100" dir="2700000" algn="tl">
                    <a:srgbClr val="000000">
                      <a:alpha val="43137"/>
                    </a:srgbClr>
                  </a:outerShdw>
                </a:effectLst>
              </a:rPr>
              <a:t>). IR: irradiated group.</a:t>
            </a:r>
            <a:endParaRPr lang="ar-EG" sz="3600" b="1" dirty="0">
              <a:solidFill>
                <a:srgbClr val="7030A0"/>
              </a:solidFill>
              <a:effectLst>
                <a:outerShdw blurRad="38100" dist="38100" dir="2700000" algn="tl">
                  <a:srgbClr val="000000">
                    <a:alpha val="43137"/>
                  </a:srgbClr>
                </a:outerShdw>
              </a:effectLst>
            </a:endParaRPr>
          </a:p>
        </p:txBody>
      </p:sp>
      <p:graphicFrame>
        <p:nvGraphicFramePr>
          <p:cNvPr id="25" name="Content Placeholder 25"/>
          <p:cNvGraphicFramePr>
            <a:graphicFrameLocks noGrp="1"/>
          </p:cNvGraphicFramePr>
          <p:nvPr/>
        </p:nvGraphicFramePr>
        <p:xfrm>
          <a:off x="14316075" y="11541125"/>
          <a:ext cx="14401800" cy="3605213"/>
        </p:xfrm>
        <a:graphic>
          <a:graphicData uri="http://schemas.openxmlformats.org/drawingml/2006/table">
            <a:tbl>
              <a:tblPr/>
              <a:tblGrid>
                <a:gridCol w="3597275"/>
                <a:gridCol w="2862263"/>
                <a:gridCol w="5605462"/>
                <a:gridCol w="2336800"/>
              </a:tblGrid>
              <a:tr h="773113">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Calibri" pitchFamily="34" charset="0"/>
                          <a:ea typeface="Microsoft YaHei" pitchFamily="34" charset="-122"/>
                        </a:rPr>
                        <a:t>Treated groups</a:t>
                      </a:r>
                      <a:endParaRPr kumimoji="0" lang="en-US" sz="3200" b="1" i="0" u="none" strike="noStrike" cap="none" normalizeH="0" baseline="0" smtClean="0">
                        <a:ln>
                          <a:noFill/>
                        </a:ln>
                        <a:solidFill>
                          <a:srgbClr val="7030A0"/>
                        </a:solidFill>
                        <a:effectLst/>
                        <a:latin typeface="Times New Roman" pitchFamily="18" charset="0"/>
                        <a:ea typeface="Microsoft YaHei" pitchFamily="34" charset="-122"/>
                        <a:cs typeface="Times New Roman"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Calibri" pitchFamily="34" charset="0"/>
                          <a:ea typeface="Microsoft YaHei" pitchFamily="34" charset="-122"/>
                        </a:rPr>
                        <a:t>Ovarian wt (mg)</a:t>
                      </a:r>
                      <a:endParaRPr kumimoji="0" lang="en-US" sz="3200" b="1" i="0" u="none" strike="noStrike" cap="none" normalizeH="0" baseline="0" smtClean="0">
                        <a:ln>
                          <a:noFill/>
                        </a:ln>
                        <a:solidFill>
                          <a:srgbClr val="7030A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Calibri" pitchFamily="34" charset="0"/>
                          <a:ea typeface="Microsoft YaHei" pitchFamily="34" charset="-122"/>
                        </a:rPr>
                        <a:t>Relative ovary  weight</a:t>
                      </a:r>
                      <a:endParaRPr kumimoji="0" lang="en-US" sz="3200" b="1" i="0" u="none" strike="noStrike" cap="none" normalizeH="0" baseline="0" smtClean="0">
                        <a:ln>
                          <a:noFill/>
                        </a:ln>
                        <a:solidFill>
                          <a:srgbClr val="7030A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c rowSpan="2">
                  <a:txBody>
                    <a:bodyPr/>
                    <a:lstStyle/>
                    <a:p>
                      <a:pPr marL="0" marR="0" lvl="0" indent="0" algn="ctr" defTabSz="5851525"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Calibri" pitchFamily="34" charset="0"/>
                          <a:ea typeface="Microsoft YaHei" pitchFamily="34" charset="-122"/>
                        </a:rPr>
                        <a:t>TAC</a:t>
                      </a:r>
                    </a:p>
                    <a:p>
                      <a:pPr marL="0" marR="0" lvl="0" indent="0" algn="ctr" defTabSz="5851525" rtl="0" eaLnBrk="1" fontAlgn="base" latinLnBrk="0" hangingPunct="1">
                        <a:lnSpc>
                          <a:spcPct val="100000"/>
                        </a:lnSpc>
                        <a:spcBef>
                          <a:spcPct val="0"/>
                        </a:spcBef>
                        <a:spcAft>
                          <a:spcPct val="0"/>
                        </a:spcAft>
                        <a:buClrTx/>
                        <a:buSzTx/>
                        <a:buFontTx/>
                        <a:buNone/>
                        <a:tabLst/>
                      </a:pPr>
                      <a:r>
                        <a:rPr kumimoji="0" lang="el-GR" sz="3200" b="1" i="0" u="none" strike="noStrike" cap="none" normalizeH="0" baseline="0" smtClean="0">
                          <a:ln>
                            <a:noFill/>
                          </a:ln>
                          <a:solidFill>
                            <a:srgbClr val="FFFFFF"/>
                          </a:solidFill>
                          <a:effectLst/>
                          <a:latin typeface="Calibri" pitchFamily="34" charset="0"/>
                          <a:ea typeface="Microsoft YaHei" pitchFamily="34" charset="-122"/>
                        </a:rPr>
                        <a:t>μ</a:t>
                      </a:r>
                      <a:r>
                        <a:rPr kumimoji="0" lang="en-US" sz="3200" b="1" i="0" u="none" strike="noStrike" cap="none" normalizeH="0" baseline="0" smtClean="0">
                          <a:ln>
                            <a:noFill/>
                          </a:ln>
                          <a:solidFill>
                            <a:srgbClr val="FFFFFF"/>
                          </a:solidFill>
                          <a:effectLst/>
                          <a:latin typeface="Calibri" pitchFamily="34" charset="0"/>
                          <a:ea typeface="Microsoft YaHei" pitchFamily="34" charset="-122"/>
                        </a:rPr>
                        <a:t>M/l</a:t>
                      </a:r>
                      <a:endParaRPr kumimoji="0" lang="en-US" sz="3200" b="1" i="0" u="none" strike="noStrike" cap="none" normalizeH="0" baseline="0" smtClean="0">
                        <a:ln>
                          <a:noFill/>
                        </a:ln>
                        <a:solidFill>
                          <a:srgbClr val="7030A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accent2"/>
                    </a:solidFill>
                  </a:tcPr>
                </a:tc>
              </a:tr>
              <a:tr h="527050">
                <a:tc vMerge="1">
                  <a:txBody>
                    <a:bodyPr/>
                    <a:lstStyle/>
                    <a:p>
                      <a:endParaRPr lang="en-US"/>
                    </a:p>
                  </a:txBody>
                  <a:tcPr/>
                </a:tc>
                <a:tc vMerge="1">
                  <a:txBody>
                    <a:bodyPr/>
                    <a:lstStyle/>
                    <a:p>
                      <a:endParaRPr lang="en-US"/>
                    </a:p>
                  </a:txBody>
                  <a:tcPr/>
                </a:tc>
                <a:tc>
                  <a:txBody>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(mg/100g bodyweight )</a:t>
                      </a:r>
                      <a:endParaRPr kumimoji="0" lang="en-US" sz="3200" b="1" i="0" u="none" strike="noStrike" cap="none" normalizeH="0" baseline="0" smtClean="0">
                        <a:ln>
                          <a:noFill/>
                        </a:ln>
                        <a:solidFill>
                          <a:srgbClr val="000000"/>
                        </a:solidFill>
                        <a:effectLst/>
                        <a:latin typeface="Calibri" pitchFamily="34" charset="0"/>
                        <a:ea typeface="Microsoft YaHei" pitchFamily="34" charset="-122"/>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vMerge="1">
                  <a:txBody>
                    <a:bodyPr/>
                    <a:lstStyle/>
                    <a:p>
                      <a:endParaRPr lang="en-US"/>
                    </a:p>
                  </a:txBody>
                  <a:tcPr/>
                </a:tc>
              </a:tr>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Control</a:t>
                      </a:r>
                      <a:endParaRPr kumimoji="0" lang="en-US" sz="3200" b="1" i="0" u="none" strike="noStrike" cap="none" normalizeH="0" baseline="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39.3± 3.2</a:t>
                      </a:r>
                      <a:endParaRPr kumimoji="0" lang="en-US" sz="3200" b="1" i="0" u="none" strike="noStrike" cap="none" normalizeH="0" baseline="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87.3±6.2</a:t>
                      </a:r>
                      <a:endParaRPr kumimoji="0" lang="en-US" sz="3200" b="1" i="0" u="none" strike="noStrike" cap="none" normalizeH="0" baseline="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37.6±1.2</a:t>
                      </a:r>
                      <a:endParaRPr kumimoji="0" lang="en-US" sz="3200" b="1" i="0" u="none" strike="noStrike" cap="none" normalizeH="0" baseline="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IR</a:t>
                      </a:r>
                      <a:endParaRPr kumimoji="0" lang="en-US" sz="3200" b="1" i="0" u="none" strike="noStrike" cap="none" normalizeH="0" baseline="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16.5±0.7</a:t>
                      </a:r>
                      <a:r>
                        <a:rPr kumimoji="0" lang="en-US" sz="3200" b="0" i="0" u="none" strike="noStrike" cap="none" normalizeH="0" baseline="30000" smtClean="0">
                          <a:ln>
                            <a:noFill/>
                          </a:ln>
                          <a:solidFill>
                            <a:srgbClr val="000000"/>
                          </a:solidFill>
                          <a:effectLst/>
                          <a:latin typeface="Calibri" pitchFamily="34" charset="0"/>
                          <a:ea typeface="Microsoft YaHei" pitchFamily="34" charset="-122"/>
                        </a:rPr>
                        <a:t>a,b</a:t>
                      </a:r>
                      <a:endParaRPr kumimoji="0" lang="en-US" sz="3200" b="1" i="0" u="none" strike="noStrike" cap="none" normalizeH="0" baseline="3000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41.33±0.7</a:t>
                      </a:r>
                      <a:r>
                        <a:rPr kumimoji="0" lang="en-US" sz="3200" b="0" i="0" u="none" strike="noStrike" cap="none" normalizeH="0" baseline="30000" smtClean="0">
                          <a:ln>
                            <a:noFill/>
                          </a:ln>
                          <a:solidFill>
                            <a:srgbClr val="000000"/>
                          </a:solidFill>
                          <a:effectLst/>
                          <a:latin typeface="Calibri" pitchFamily="34" charset="0"/>
                          <a:ea typeface="Microsoft YaHei" pitchFamily="34" charset="-122"/>
                        </a:rPr>
                        <a:t>a</a:t>
                      </a:r>
                      <a:endParaRPr kumimoji="0" lang="en-US" sz="3200" b="1" i="0" u="none" strike="noStrike" cap="none" normalizeH="0" baseline="3000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32.8±0.65</a:t>
                      </a:r>
                      <a:endParaRPr kumimoji="0" lang="en-US" sz="3200" b="1" i="0" u="none" strike="noStrike" cap="none" normalizeH="0" baseline="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rgbClr val="E8E8F6"/>
                    </a:solidFill>
                  </a:tcPr>
                </a:tc>
              </a:tr>
              <a:tr h="685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IR/CAR</a:t>
                      </a:r>
                      <a:endParaRPr kumimoji="0" lang="en-US" sz="3200" b="1" i="0" u="none" strike="noStrike" cap="none" normalizeH="0" baseline="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12700" cap="flat" cmpd="sng" algn="ctr">
                      <a:solidFill>
                        <a:schemeClr val="accent2"/>
                      </a:solidFill>
                      <a:prstDash val="solid"/>
                      <a:round/>
                      <a:headEnd type="none" w="med" len="med"/>
                      <a:tailEnd type="none" w="med" len="med"/>
                    </a:lnT>
                    <a:lnB w="50800" cap="flat" cmpd="dbl"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28.3±2.5</a:t>
                      </a:r>
                      <a:r>
                        <a:rPr kumimoji="0" lang="en-US" sz="3200" b="0" i="0" u="none" strike="noStrike" cap="none" normalizeH="0" baseline="30000" smtClean="0">
                          <a:ln>
                            <a:noFill/>
                          </a:ln>
                          <a:solidFill>
                            <a:srgbClr val="000000"/>
                          </a:solidFill>
                          <a:effectLst/>
                          <a:latin typeface="Calibri" pitchFamily="34" charset="0"/>
                          <a:ea typeface="Microsoft YaHei" pitchFamily="34" charset="-122"/>
                        </a:rPr>
                        <a:t>a,b</a:t>
                      </a:r>
                      <a:endParaRPr kumimoji="0" lang="en-US" sz="3200" b="1" i="0" u="none" strike="noStrike" cap="none" normalizeH="0" baseline="3000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50800" cap="flat" cmpd="dbl" algn="ctr">
                      <a:solidFill>
                        <a:schemeClr val="accent2"/>
                      </a:solidFill>
                      <a:prstDash val="solid"/>
                      <a:round/>
                      <a:headEnd type="none" w="med" len="med"/>
                      <a:tailEnd type="none" w="med" len="med"/>
                    </a:lnB>
                    <a:lnTlToBr>
                      <a:noFill/>
                    </a:lnTlToBr>
                    <a:lnBlToTr>
                      <a:noFill/>
                    </a:lnBlToTr>
                    <a:solidFill>
                      <a:srgbClr val="E8E8F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smtClean="0">
                          <a:ln>
                            <a:noFill/>
                          </a:ln>
                          <a:solidFill>
                            <a:srgbClr val="000000"/>
                          </a:solidFill>
                          <a:effectLst/>
                          <a:latin typeface="Calibri" pitchFamily="34" charset="0"/>
                          <a:ea typeface="Microsoft YaHei" pitchFamily="34" charset="-122"/>
                        </a:rPr>
                        <a:t>62.8±4.7</a:t>
                      </a:r>
                      <a:r>
                        <a:rPr kumimoji="0" lang="en-US" sz="3200" b="0" i="0" u="none" strike="noStrike" cap="none" normalizeH="0" baseline="30000" smtClean="0">
                          <a:ln>
                            <a:noFill/>
                          </a:ln>
                          <a:solidFill>
                            <a:srgbClr val="000000"/>
                          </a:solidFill>
                          <a:effectLst/>
                          <a:latin typeface="Calibri" pitchFamily="34" charset="0"/>
                          <a:ea typeface="Microsoft YaHei" pitchFamily="34" charset="-122"/>
                        </a:rPr>
                        <a:t>b</a:t>
                      </a:r>
                      <a:endParaRPr kumimoji="0" lang="en-US" sz="3200" b="1" i="0" u="none" strike="noStrike" cap="none" normalizeH="0" baseline="3000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12700" cap="flat" cmpd="sng" algn="ctr">
                      <a:solidFill>
                        <a:schemeClr val="accent2"/>
                      </a:solidFill>
                      <a:prstDash val="solid"/>
                      <a:round/>
                      <a:headEnd type="none" w="med" len="med"/>
                      <a:tailEnd type="none" w="med" len="med"/>
                    </a:lnT>
                    <a:lnB w="50800" cap="flat" cmpd="dbl"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38.6±0.8</a:t>
                      </a:r>
                      <a:endParaRPr kumimoji="0" lang="en-US" sz="3200" b="1" i="0" u="none" strike="noStrike" cap="none" normalizeH="0" baseline="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50800" cap="flat" cmpd="dbl" algn="ctr">
                      <a:solidFill>
                        <a:schemeClr val="accent2"/>
                      </a:solidFill>
                      <a:prstDash val="solid"/>
                      <a:round/>
                      <a:headEnd type="none" w="med" len="med"/>
                      <a:tailEnd type="none" w="med" len="med"/>
                    </a:lnB>
                    <a:lnTlToBr>
                      <a:noFill/>
                    </a:lnTlToBr>
                    <a:lnBlToTr>
                      <a:noFill/>
                    </a:lnBlToTr>
                    <a:solidFill>
                      <a:schemeClr val="bg1"/>
                    </a:solidFill>
                  </a:tcPr>
                </a:tc>
              </a:tr>
              <a:tr h="5397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IR/thymol</a:t>
                      </a:r>
                      <a:endParaRPr kumimoji="0" lang="en-US" sz="3200" b="1" i="0" u="none" strike="noStrike" cap="none" normalizeH="0" baseline="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w="12700" cap="flat" cmpd="sng" algn="ctr">
                      <a:solidFill>
                        <a:schemeClr val="accent2"/>
                      </a:solidFill>
                      <a:prstDash val="solid"/>
                      <a:round/>
                      <a:headEnd type="none" w="med" len="med"/>
                      <a:tailEnd type="none" w="med" len="med"/>
                    </a:lnL>
                    <a:lnR>
                      <a:noFill/>
                    </a:lnR>
                    <a:lnT w="50800" cap="flat" cmpd="dbl"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26.9±3.1</a:t>
                      </a:r>
                      <a:r>
                        <a:rPr kumimoji="0" lang="en-US" sz="3200" b="1" i="0" u="none" strike="noStrike" cap="none" normalizeH="0" baseline="30000" smtClean="0">
                          <a:ln>
                            <a:noFill/>
                          </a:ln>
                          <a:solidFill>
                            <a:srgbClr val="000000"/>
                          </a:solidFill>
                          <a:effectLst/>
                          <a:latin typeface="Calibri" pitchFamily="34" charset="0"/>
                          <a:ea typeface="Microsoft YaHei" pitchFamily="34" charset="-122"/>
                        </a:rPr>
                        <a:t> </a:t>
                      </a:r>
                      <a:endParaRPr kumimoji="0" lang="en-US" sz="3200" b="1" i="0" u="none" strike="noStrike" cap="none" normalizeH="0" baseline="30000" smtClean="0">
                        <a:ln>
                          <a:noFill/>
                        </a:ln>
                        <a:solidFill>
                          <a:schemeClr val="bg1"/>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50800" cap="flat" cmpd="dbl"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58.5±1.3</a:t>
                      </a:r>
                      <a:r>
                        <a:rPr kumimoji="0" lang="en-US" sz="3200" b="1" i="0" u="none" strike="noStrike" cap="none" normalizeH="0" baseline="30000" smtClean="0">
                          <a:ln>
                            <a:noFill/>
                          </a:ln>
                          <a:solidFill>
                            <a:srgbClr val="000000"/>
                          </a:solidFill>
                          <a:effectLst/>
                          <a:latin typeface="Calibri" pitchFamily="34" charset="0"/>
                          <a:ea typeface="Microsoft YaHei" pitchFamily="34" charset="-122"/>
                        </a:rPr>
                        <a:t>b</a:t>
                      </a:r>
                      <a:endParaRPr kumimoji="0" lang="en-US" sz="3200" b="1" i="0" u="none" strike="noStrike" cap="none" normalizeH="0" baseline="3000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a:noFill/>
                    </a:lnR>
                    <a:lnT w="50800" cap="flat" cmpd="dbl"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000000"/>
                          </a:solidFill>
                          <a:effectLst/>
                          <a:latin typeface="Calibri" pitchFamily="34" charset="0"/>
                          <a:ea typeface="Microsoft YaHei" pitchFamily="34" charset="-122"/>
                        </a:rPr>
                        <a:t>38.2±1.2</a:t>
                      </a:r>
                      <a:endParaRPr kumimoji="0" lang="en-US" sz="3200" b="1" i="0" u="none" strike="noStrike" cap="none" normalizeH="0" baseline="0" smtClean="0">
                        <a:ln>
                          <a:noFill/>
                        </a:ln>
                        <a:solidFill>
                          <a:srgbClr val="000000"/>
                        </a:solidFill>
                        <a:effectLst/>
                        <a:latin typeface="Times New Roman" pitchFamily="18" charset="0"/>
                        <a:ea typeface="Microsoft YaHei" pitchFamily="34" charset="-122"/>
                        <a:cs typeface="Times New Roman" pitchFamily="18" charset="0"/>
                      </a:endParaRPr>
                    </a:p>
                  </a:txBody>
                  <a:tcPr marL="68580" marR="68580" marT="0" marB="0" anchor="ctr" horzOverflow="overflow">
                    <a:lnL>
                      <a:noFill/>
                    </a:lnL>
                    <a:lnR w="12700" cap="flat" cmpd="sng" algn="ctr">
                      <a:solidFill>
                        <a:schemeClr val="accent2"/>
                      </a:solidFill>
                      <a:prstDash val="solid"/>
                      <a:round/>
                      <a:headEnd type="none" w="med" len="med"/>
                      <a:tailEnd type="none" w="med" len="med"/>
                    </a:lnR>
                    <a:lnT w="50800" cap="flat" cmpd="dbl"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lnTlToBr>
                      <a:noFill/>
                    </a:lnTlToBr>
                    <a:lnBlToTr>
                      <a:noFill/>
                    </a:lnBlToTr>
                    <a:solidFill>
                      <a:schemeClr val="bg1"/>
                    </a:solidFill>
                  </a:tcPr>
                </a:tc>
              </a:tr>
            </a:tbl>
          </a:graphicData>
        </a:graphic>
      </p:graphicFrame>
      <p:grpSp>
        <p:nvGrpSpPr>
          <p:cNvPr id="3124" name="Group 25"/>
          <p:cNvGrpSpPr>
            <a:grpSpLocks/>
          </p:cNvGrpSpPr>
          <p:nvPr/>
        </p:nvGrpSpPr>
        <p:grpSpPr bwMode="auto">
          <a:xfrm>
            <a:off x="14360525" y="15238413"/>
            <a:ext cx="7683500" cy="5149850"/>
            <a:chOff x="0" y="0"/>
            <a:chExt cx="7355333" cy="5551715"/>
          </a:xfrm>
        </p:grpSpPr>
        <p:pic>
          <p:nvPicPr>
            <p:cNvPr id="3157" name="Picture 26"/>
            <p:cNvPicPr>
              <a:picLocks noChangeAspect="1"/>
            </p:cNvPicPr>
            <p:nvPr/>
          </p:nvPicPr>
          <p:blipFill>
            <a:blip r:embed="rId3"/>
            <a:srcRect/>
            <a:stretch>
              <a:fillRect/>
            </a:stretch>
          </p:blipFill>
          <p:spPr bwMode="auto">
            <a:xfrm>
              <a:off x="0" y="0"/>
              <a:ext cx="3643305" cy="2743200"/>
            </a:xfrm>
            <a:prstGeom prst="rect">
              <a:avLst/>
            </a:prstGeom>
            <a:noFill/>
            <a:ln w="57150">
              <a:solidFill>
                <a:schemeClr val="tx1"/>
              </a:solidFill>
              <a:miter lim="800000"/>
              <a:headEnd/>
              <a:tailEnd/>
            </a:ln>
          </p:spPr>
        </p:pic>
        <p:pic>
          <p:nvPicPr>
            <p:cNvPr id="3158" name="Picture 27"/>
            <p:cNvPicPr>
              <a:picLocks noChangeAspect="1"/>
            </p:cNvPicPr>
            <p:nvPr/>
          </p:nvPicPr>
          <p:blipFill>
            <a:blip r:embed="rId4"/>
            <a:srcRect/>
            <a:stretch>
              <a:fillRect/>
            </a:stretch>
          </p:blipFill>
          <p:spPr bwMode="auto">
            <a:xfrm>
              <a:off x="3712028" y="0"/>
              <a:ext cx="3643305" cy="2743200"/>
            </a:xfrm>
            <a:prstGeom prst="rect">
              <a:avLst/>
            </a:prstGeom>
            <a:noFill/>
            <a:ln w="57150">
              <a:solidFill>
                <a:schemeClr val="tx1"/>
              </a:solidFill>
              <a:miter lim="800000"/>
              <a:headEnd/>
              <a:tailEnd/>
            </a:ln>
          </p:spPr>
        </p:pic>
        <p:pic>
          <p:nvPicPr>
            <p:cNvPr id="3159" name="Picture 28"/>
            <p:cNvPicPr>
              <a:picLocks noChangeAspect="1"/>
            </p:cNvPicPr>
            <p:nvPr/>
          </p:nvPicPr>
          <p:blipFill>
            <a:blip r:embed="rId5"/>
            <a:srcRect/>
            <a:stretch>
              <a:fillRect/>
            </a:stretch>
          </p:blipFill>
          <p:spPr bwMode="auto">
            <a:xfrm>
              <a:off x="0" y="2808515"/>
              <a:ext cx="3643305" cy="2743200"/>
            </a:xfrm>
            <a:prstGeom prst="rect">
              <a:avLst/>
            </a:prstGeom>
            <a:noFill/>
            <a:ln w="57150">
              <a:solidFill>
                <a:schemeClr val="tx1"/>
              </a:solidFill>
              <a:miter lim="800000"/>
              <a:headEnd/>
              <a:tailEnd/>
            </a:ln>
          </p:spPr>
        </p:pic>
        <p:pic>
          <p:nvPicPr>
            <p:cNvPr id="3160" name="Picture 29"/>
            <p:cNvPicPr>
              <a:picLocks noChangeAspect="1"/>
            </p:cNvPicPr>
            <p:nvPr/>
          </p:nvPicPr>
          <p:blipFill>
            <a:blip r:embed="rId6"/>
            <a:srcRect/>
            <a:stretch>
              <a:fillRect/>
            </a:stretch>
          </p:blipFill>
          <p:spPr bwMode="auto">
            <a:xfrm>
              <a:off x="3712028" y="2808514"/>
              <a:ext cx="3643305" cy="2743200"/>
            </a:xfrm>
            <a:prstGeom prst="rect">
              <a:avLst/>
            </a:prstGeom>
            <a:noFill/>
            <a:ln w="57150">
              <a:solidFill>
                <a:schemeClr val="tx1"/>
              </a:solidFill>
              <a:miter lim="800000"/>
              <a:headEnd/>
              <a:tailEnd/>
            </a:ln>
          </p:spPr>
        </p:pic>
        <p:sp>
          <p:nvSpPr>
            <p:cNvPr id="31" name="Oval 30"/>
            <p:cNvSpPr/>
            <p:nvPr/>
          </p:nvSpPr>
          <p:spPr>
            <a:xfrm>
              <a:off x="4560" y="2448983"/>
              <a:ext cx="423995" cy="284089"/>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spcBef>
                  <a:spcPts val="0"/>
                </a:spcBef>
                <a:spcAft>
                  <a:spcPts val="0"/>
                </a:spcAft>
                <a:buClr>
                  <a:srgbClr val="000000"/>
                </a:buClr>
                <a:buSzPct val="100000"/>
                <a:buFont typeface="Times New Roman" panose="02020603050405020304" pitchFamily="18" charset="0"/>
                <a:buNone/>
                <a:defRPr/>
              </a:pPr>
              <a:r>
                <a:rPr lang="en-US" b="1">
                  <a:solidFill>
                    <a:srgbClr val="000000"/>
                  </a:solidFill>
                  <a:ea typeface="Times New Roman" panose="02020603050405020304" pitchFamily="18" charset="0"/>
                  <a:cs typeface="Arial" panose="020B0604020202020204" pitchFamily="34" charset="0"/>
                </a:rPr>
                <a:t>A</a:t>
              </a:r>
              <a:endParaRPr lang="en-US" sz="1200">
                <a:latin typeface="Times New Roman" panose="02020603050405020304" pitchFamily="18" charset="0"/>
                <a:ea typeface="Times New Roman" panose="02020603050405020304" pitchFamily="18" charset="0"/>
              </a:endParaRPr>
            </a:p>
          </p:txBody>
        </p:sp>
        <p:sp>
          <p:nvSpPr>
            <p:cNvPr id="32" name="Oval 31"/>
            <p:cNvSpPr/>
            <p:nvPr/>
          </p:nvSpPr>
          <p:spPr>
            <a:xfrm>
              <a:off x="3738454" y="5269337"/>
              <a:ext cx="423996" cy="282378"/>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spcBef>
                  <a:spcPts val="0"/>
                </a:spcBef>
                <a:spcAft>
                  <a:spcPts val="0"/>
                </a:spcAft>
                <a:buClr>
                  <a:srgbClr val="000000"/>
                </a:buClr>
                <a:buSzPct val="100000"/>
                <a:buFont typeface="Times New Roman" panose="02020603050405020304" pitchFamily="18" charset="0"/>
                <a:buNone/>
                <a:defRPr/>
              </a:pPr>
              <a:r>
                <a:rPr lang="en-US" b="1">
                  <a:solidFill>
                    <a:srgbClr val="000000"/>
                  </a:solidFill>
                  <a:ea typeface="Times New Roman" panose="02020603050405020304" pitchFamily="18" charset="0"/>
                  <a:cs typeface="Arial" panose="020B0604020202020204" pitchFamily="34" charset="0"/>
                </a:rPr>
                <a:t>D</a:t>
              </a:r>
              <a:endParaRPr lang="en-US" sz="1200">
                <a:latin typeface="Times New Roman" panose="02020603050405020304" pitchFamily="18" charset="0"/>
                <a:ea typeface="Times New Roman" panose="02020603050405020304" pitchFamily="18" charset="0"/>
              </a:endParaRPr>
            </a:p>
          </p:txBody>
        </p:sp>
        <p:sp>
          <p:nvSpPr>
            <p:cNvPr id="33" name="Oval 32"/>
            <p:cNvSpPr/>
            <p:nvPr/>
          </p:nvSpPr>
          <p:spPr>
            <a:xfrm>
              <a:off x="25835" y="5247089"/>
              <a:ext cx="423995" cy="282377"/>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spcBef>
                  <a:spcPts val="0"/>
                </a:spcBef>
                <a:spcAft>
                  <a:spcPts val="0"/>
                </a:spcAft>
                <a:buClr>
                  <a:srgbClr val="000000"/>
                </a:buClr>
                <a:buSzPct val="100000"/>
                <a:buFont typeface="Times New Roman" panose="02020603050405020304" pitchFamily="18" charset="0"/>
                <a:buNone/>
                <a:defRPr/>
              </a:pPr>
              <a:r>
                <a:rPr lang="en-US" b="1">
                  <a:solidFill>
                    <a:srgbClr val="000000"/>
                  </a:solidFill>
                  <a:ea typeface="Times New Roman" panose="02020603050405020304" pitchFamily="18" charset="0"/>
                  <a:cs typeface="Arial" panose="020B0604020202020204" pitchFamily="34" charset="0"/>
                </a:rPr>
                <a:t>C</a:t>
              </a:r>
              <a:endParaRPr lang="en-US" sz="1200">
                <a:latin typeface="Times New Roman" panose="02020603050405020304" pitchFamily="18" charset="0"/>
                <a:ea typeface="Times New Roman" panose="02020603050405020304" pitchFamily="18" charset="0"/>
              </a:endParaRPr>
            </a:p>
          </p:txBody>
        </p:sp>
        <p:sp>
          <p:nvSpPr>
            <p:cNvPr id="34" name="Oval 33"/>
            <p:cNvSpPr/>
            <p:nvPr/>
          </p:nvSpPr>
          <p:spPr>
            <a:xfrm>
              <a:off x="3726297" y="2438715"/>
              <a:ext cx="425515" cy="282378"/>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a:lnSpc>
                  <a:spcPct val="93000"/>
                </a:lnSpc>
                <a:spcBef>
                  <a:spcPts val="0"/>
                </a:spcBef>
                <a:spcAft>
                  <a:spcPts val="0"/>
                </a:spcAft>
                <a:buClr>
                  <a:srgbClr val="000000"/>
                </a:buClr>
                <a:buSzPct val="100000"/>
                <a:buFont typeface="Times New Roman" panose="02020603050405020304" pitchFamily="18" charset="0"/>
                <a:buNone/>
                <a:defRPr/>
              </a:pPr>
              <a:r>
                <a:rPr lang="en-US" b="1">
                  <a:solidFill>
                    <a:srgbClr val="000000"/>
                  </a:solidFill>
                  <a:ea typeface="Times New Roman" panose="02020603050405020304" pitchFamily="18" charset="0"/>
                  <a:cs typeface="Arial" panose="020B0604020202020204" pitchFamily="34" charset="0"/>
                </a:rPr>
                <a:t>B</a:t>
              </a:r>
              <a:endParaRPr lang="en-US" sz="1200">
                <a:latin typeface="Times New Roman" panose="02020603050405020304" pitchFamily="18" charset="0"/>
                <a:ea typeface="Times New Roman" panose="02020603050405020304" pitchFamily="18" charset="0"/>
              </a:endParaRPr>
            </a:p>
          </p:txBody>
        </p:sp>
        <p:cxnSp>
          <p:nvCxnSpPr>
            <p:cNvPr id="35" name="Straight Arrow Connector 34"/>
            <p:cNvCxnSpPr/>
            <p:nvPr/>
          </p:nvCxnSpPr>
          <p:spPr>
            <a:xfrm>
              <a:off x="243152" y="1045652"/>
              <a:ext cx="914858" cy="9138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428555" y="282377"/>
              <a:ext cx="1218797" cy="39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863188" y="3636681"/>
              <a:ext cx="914858" cy="9138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641154" y="3569938"/>
              <a:ext cx="1306939" cy="1317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4641154" y="761563"/>
              <a:ext cx="914858" cy="915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727778" y="119797"/>
              <a:ext cx="914858" cy="9138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2104781" y="3090751"/>
              <a:ext cx="1197521" cy="5887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p:cNvPicPr>
            <a:picLocks noChangeAspect="1"/>
          </p:cNvPicPr>
          <p:nvPr/>
        </p:nvPicPr>
        <p:blipFill rotWithShape="1">
          <a:blip r:embed="rId7"/>
          <a:srcRect t="4382"/>
          <a:stretch/>
        </p:blipFill>
        <p:spPr>
          <a:xfrm>
            <a:off x="22477413" y="15708313"/>
            <a:ext cx="6286500" cy="5607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3126" name="مجموعة 38"/>
          <p:cNvGrpSpPr>
            <a:grpSpLocks/>
          </p:cNvGrpSpPr>
          <p:nvPr/>
        </p:nvGrpSpPr>
        <p:grpSpPr bwMode="auto">
          <a:xfrm>
            <a:off x="14401800" y="22901275"/>
            <a:ext cx="7745413" cy="5942013"/>
            <a:chOff x="0" y="0"/>
            <a:chExt cx="6756566" cy="5103813"/>
          </a:xfrm>
        </p:grpSpPr>
        <p:pic>
          <p:nvPicPr>
            <p:cNvPr id="3135" name="صورة 34"/>
            <p:cNvPicPr>
              <a:picLocks noChangeAspect="1"/>
            </p:cNvPicPr>
            <p:nvPr/>
          </p:nvPicPr>
          <p:blipFill>
            <a:blip r:embed="rId8"/>
            <a:srcRect/>
            <a:stretch>
              <a:fillRect/>
            </a:stretch>
          </p:blipFill>
          <p:spPr bwMode="auto">
            <a:xfrm>
              <a:off x="3392638" y="0"/>
              <a:ext cx="3346875" cy="2520000"/>
            </a:xfrm>
            <a:prstGeom prst="rect">
              <a:avLst/>
            </a:prstGeom>
            <a:noFill/>
            <a:ln w="57150">
              <a:solidFill>
                <a:schemeClr val="tx1"/>
              </a:solidFill>
              <a:miter lim="800000"/>
              <a:headEnd/>
              <a:tailEnd/>
            </a:ln>
          </p:spPr>
        </p:pic>
        <p:pic>
          <p:nvPicPr>
            <p:cNvPr id="3136" name="صورة 33"/>
            <p:cNvPicPr>
              <a:picLocks noChangeAspect="1"/>
            </p:cNvPicPr>
            <p:nvPr/>
          </p:nvPicPr>
          <p:blipFill>
            <a:blip r:embed="rId9"/>
            <a:srcRect/>
            <a:stretch>
              <a:fillRect/>
            </a:stretch>
          </p:blipFill>
          <p:spPr bwMode="auto">
            <a:xfrm>
              <a:off x="0" y="0"/>
              <a:ext cx="3346876" cy="2520000"/>
            </a:xfrm>
            <a:prstGeom prst="rect">
              <a:avLst/>
            </a:prstGeom>
            <a:noFill/>
            <a:ln w="57150">
              <a:solidFill>
                <a:schemeClr val="tx1"/>
              </a:solidFill>
              <a:miter lim="800000"/>
              <a:headEnd/>
              <a:tailEnd/>
            </a:ln>
          </p:spPr>
        </p:pic>
        <p:pic>
          <p:nvPicPr>
            <p:cNvPr id="3137" name="صورة 35"/>
            <p:cNvPicPr>
              <a:picLocks noChangeAspect="1"/>
            </p:cNvPicPr>
            <p:nvPr/>
          </p:nvPicPr>
          <p:blipFill>
            <a:blip r:embed="rId10"/>
            <a:srcRect/>
            <a:stretch>
              <a:fillRect/>
            </a:stretch>
          </p:blipFill>
          <p:spPr bwMode="auto">
            <a:xfrm>
              <a:off x="3989" y="2583813"/>
              <a:ext cx="3346876" cy="2520000"/>
            </a:xfrm>
            <a:prstGeom prst="rect">
              <a:avLst/>
            </a:prstGeom>
            <a:noFill/>
            <a:ln w="57150">
              <a:solidFill>
                <a:schemeClr val="tx1"/>
              </a:solidFill>
              <a:miter lim="800000"/>
              <a:headEnd/>
              <a:tailEnd/>
            </a:ln>
          </p:spPr>
        </p:pic>
        <p:pic>
          <p:nvPicPr>
            <p:cNvPr id="3138" name="صورة 36"/>
            <p:cNvPicPr>
              <a:picLocks noChangeAspect="1"/>
            </p:cNvPicPr>
            <p:nvPr/>
          </p:nvPicPr>
          <p:blipFill>
            <a:blip r:embed="rId11"/>
            <a:srcRect/>
            <a:stretch>
              <a:fillRect/>
            </a:stretch>
          </p:blipFill>
          <p:spPr bwMode="auto">
            <a:xfrm>
              <a:off x="3409690" y="2583813"/>
              <a:ext cx="3346876" cy="2520000"/>
            </a:xfrm>
            <a:prstGeom prst="rect">
              <a:avLst/>
            </a:prstGeom>
            <a:noFill/>
            <a:ln w="57150">
              <a:solidFill>
                <a:schemeClr val="tx1"/>
              </a:solidFill>
              <a:miter lim="800000"/>
              <a:headEnd/>
              <a:tailEnd/>
            </a:ln>
          </p:spPr>
        </p:pic>
        <p:sp>
          <p:nvSpPr>
            <p:cNvPr id="48" name="شكل بيضاوي 7"/>
            <p:cNvSpPr/>
            <p:nvPr/>
          </p:nvSpPr>
          <p:spPr>
            <a:xfrm>
              <a:off x="20773" y="1994892"/>
              <a:ext cx="427911" cy="464974"/>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a:lnSpc>
                  <a:spcPct val="93000"/>
                </a:lnSpc>
                <a:spcBef>
                  <a:spcPts val="0"/>
                </a:spcBef>
                <a:spcAft>
                  <a:spcPts val="0"/>
                </a:spcAft>
                <a:buClr>
                  <a:srgbClr val="000000"/>
                </a:buClr>
                <a:buSzPct val="100000"/>
                <a:buFont typeface="Times New Roman" panose="02020603050405020304" pitchFamily="18" charset="0"/>
                <a:buNone/>
                <a:defRPr/>
              </a:pPr>
              <a:r>
                <a:rPr lang="en-US">
                  <a:solidFill>
                    <a:srgbClr val="FFFFFF"/>
                  </a:solidFill>
                  <a:ea typeface="Times New Roman" panose="02020603050405020304" pitchFamily="18" charset="0"/>
                  <a:cs typeface="Arial" panose="020B0604020202020204" pitchFamily="34" charset="0"/>
                </a:rPr>
                <a:t>A</a:t>
              </a:r>
              <a:endParaRPr lang="en-US" sz="1200">
                <a:latin typeface="Times New Roman" panose="02020603050405020304" pitchFamily="18" charset="0"/>
                <a:ea typeface="Times New Roman" panose="02020603050405020304" pitchFamily="18" charset="0"/>
              </a:endParaRPr>
            </a:p>
          </p:txBody>
        </p:sp>
        <p:sp>
          <p:nvSpPr>
            <p:cNvPr id="49" name="شكل بيضاوي 9"/>
            <p:cNvSpPr/>
            <p:nvPr/>
          </p:nvSpPr>
          <p:spPr>
            <a:xfrm>
              <a:off x="3392823" y="4629293"/>
              <a:ext cx="542852" cy="466338"/>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a:lnSpc>
                  <a:spcPct val="93000"/>
                </a:lnSpc>
                <a:spcBef>
                  <a:spcPts val="0"/>
                </a:spcBef>
                <a:spcAft>
                  <a:spcPts val="0"/>
                </a:spcAft>
                <a:buClr>
                  <a:srgbClr val="000000"/>
                </a:buClr>
                <a:buSzPct val="100000"/>
                <a:buFont typeface="Times New Roman" panose="02020603050405020304" pitchFamily="18" charset="0"/>
                <a:buNone/>
                <a:defRPr/>
              </a:pPr>
              <a:r>
                <a:rPr lang="en-US" dirty="0">
                  <a:solidFill>
                    <a:srgbClr val="FFFFFF"/>
                  </a:solidFill>
                  <a:ea typeface="Times New Roman" panose="02020603050405020304" pitchFamily="18" charset="0"/>
                  <a:cs typeface="Arial" panose="020B0604020202020204" pitchFamily="34" charset="0"/>
                </a:rPr>
                <a:t>D</a:t>
              </a:r>
              <a:endParaRPr lang="en-US" sz="1200" dirty="0">
                <a:latin typeface="Times New Roman" panose="02020603050405020304" pitchFamily="18" charset="0"/>
                <a:ea typeface="Times New Roman" panose="02020603050405020304" pitchFamily="18" charset="0"/>
              </a:endParaRPr>
            </a:p>
          </p:txBody>
        </p:sp>
        <p:sp>
          <p:nvSpPr>
            <p:cNvPr id="50" name="شكل بيضاوي 10"/>
            <p:cNvSpPr/>
            <p:nvPr/>
          </p:nvSpPr>
          <p:spPr>
            <a:xfrm>
              <a:off x="20773" y="4587023"/>
              <a:ext cx="492998" cy="466338"/>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a:lnSpc>
                  <a:spcPct val="93000"/>
                </a:lnSpc>
                <a:spcBef>
                  <a:spcPts val="0"/>
                </a:spcBef>
                <a:spcAft>
                  <a:spcPts val="0"/>
                </a:spcAft>
                <a:buClr>
                  <a:srgbClr val="000000"/>
                </a:buClr>
                <a:buSzPct val="100000"/>
                <a:buFont typeface="Times New Roman" panose="02020603050405020304" pitchFamily="18" charset="0"/>
                <a:buNone/>
                <a:defRPr/>
              </a:pPr>
              <a:r>
                <a:rPr lang="en-US">
                  <a:solidFill>
                    <a:srgbClr val="FFFFFF"/>
                  </a:solidFill>
                  <a:ea typeface="Times New Roman" panose="02020603050405020304" pitchFamily="18" charset="0"/>
                  <a:cs typeface="Arial" panose="020B0604020202020204" pitchFamily="34" charset="0"/>
                </a:rPr>
                <a:t>C</a:t>
              </a:r>
              <a:endParaRPr lang="en-US" sz="1200">
                <a:latin typeface="Times New Roman" panose="02020603050405020304" pitchFamily="18" charset="0"/>
                <a:ea typeface="Times New Roman" panose="02020603050405020304" pitchFamily="18" charset="0"/>
              </a:endParaRPr>
            </a:p>
          </p:txBody>
        </p:sp>
        <p:sp>
          <p:nvSpPr>
            <p:cNvPr id="51" name="شكل بيضاوي 11"/>
            <p:cNvSpPr/>
            <p:nvPr/>
          </p:nvSpPr>
          <p:spPr>
            <a:xfrm>
              <a:off x="3424675" y="2016709"/>
              <a:ext cx="497152" cy="503154"/>
            </a:xfrm>
            <a:prstGeom prst="ellipse">
              <a:avLst/>
            </a:prstGeom>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eaLnBrk="1">
                <a:lnSpc>
                  <a:spcPct val="93000"/>
                </a:lnSpc>
                <a:spcBef>
                  <a:spcPts val="0"/>
                </a:spcBef>
                <a:spcAft>
                  <a:spcPts val="0"/>
                </a:spcAft>
                <a:buClr>
                  <a:srgbClr val="000000"/>
                </a:buClr>
                <a:buSzPct val="100000"/>
                <a:buFont typeface="Times New Roman" panose="02020603050405020304" pitchFamily="18" charset="0"/>
                <a:buNone/>
                <a:defRPr/>
              </a:pPr>
              <a:r>
                <a:rPr lang="en-US">
                  <a:solidFill>
                    <a:srgbClr val="FFFFFF"/>
                  </a:solidFill>
                  <a:ea typeface="Times New Roman" panose="02020603050405020304" pitchFamily="18" charset="0"/>
                  <a:cs typeface="Arial" panose="020B0604020202020204" pitchFamily="34" charset="0"/>
                </a:rPr>
                <a:t>B</a:t>
              </a:r>
              <a:endParaRPr lang="en-US" sz="1200">
                <a:latin typeface="Times New Roman" panose="02020603050405020304" pitchFamily="18" charset="0"/>
                <a:ea typeface="Times New Roman" panose="02020603050405020304" pitchFamily="18" charset="0"/>
              </a:endParaRPr>
            </a:p>
          </p:txBody>
        </p:sp>
        <p:cxnSp>
          <p:nvCxnSpPr>
            <p:cNvPr id="52" name="رابط كسهم مستقيم 13"/>
            <p:cNvCxnSpPr/>
            <p:nvPr/>
          </p:nvCxnSpPr>
          <p:spPr>
            <a:xfrm>
              <a:off x="4349739" y="3620258"/>
              <a:ext cx="614863" cy="4649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3" name="رابط كسهم مستقيم 15"/>
            <p:cNvCxnSpPr/>
            <p:nvPr/>
          </p:nvCxnSpPr>
          <p:spPr>
            <a:xfrm>
              <a:off x="4360817" y="1390833"/>
              <a:ext cx="614863" cy="46497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رابط كسهم مستقيم 16"/>
            <p:cNvCxnSpPr/>
            <p:nvPr/>
          </p:nvCxnSpPr>
          <p:spPr>
            <a:xfrm>
              <a:off x="4964601" y="579514"/>
              <a:ext cx="614863" cy="4649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رابط كسهم مستقيم 17"/>
            <p:cNvCxnSpPr/>
            <p:nvPr/>
          </p:nvCxnSpPr>
          <p:spPr>
            <a:xfrm flipV="1">
              <a:off x="1881979" y="733596"/>
              <a:ext cx="675795" cy="27680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رابط كسهم مستقيم 18"/>
            <p:cNvCxnSpPr/>
            <p:nvPr/>
          </p:nvCxnSpPr>
          <p:spPr>
            <a:xfrm>
              <a:off x="1290658" y="3856153"/>
              <a:ext cx="382212" cy="5454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رابط كسهم مستقيم 19"/>
            <p:cNvCxnSpPr/>
            <p:nvPr/>
          </p:nvCxnSpPr>
          <p:spPr>
            <a:xfrm>
              <a:off x="473610" y="2769395"/>
              <a:ext cx="614863" cy="4649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رابط كسهم مستقيم 21"/>
            <p:cNvCxnSpPr/>
            <p:nvPr/>
          </p:nvCxnSpPr>
          <p:spPr>
            <a:xfrm>
              <a:off x="5704098" y="1624003"/>
              <a:ext cx="153715" cy="586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رابط كسهم مستقيم 22"/>
            <p:cNvCxnSpPr/>
            <p:nvPr/>
          </p:nvCxnSpPr>
          <p:spPr>
            <a:xfrm>
              <a:off x="3745954" y="668145"/>
              <a:ext cx="119095" cy="1513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رابط كسهم مستقيم 26"/>
            <p:cNvCxnSpPr/>
            <p:nvPr/>
          </p:nvCxnSpPr>
          <p:spPr>
            <a:xfrm>
              <a:off x="974917" y="2099885"/>
              <a:ext cx="153716" cy="59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1" name="رابط كسهم مستقيم 27"/>
            <p:cNvCxnSpPr/>
            <p:nvPr/>
          </p:nvCxnSpPr>
          <p:spPr>
            <a:xfrm>
              <a:off x="2480224" y="155446"/>
              <a:ext cx="153715" cy="59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رابط كسهم مستقيم 28"/>
            <p:cNvCxnSpPr/>
            <p:nvPr/>
          </p:nvCxnSpPr>
          <p:spPr>
            <a:xfrm flipH="1">
              <a:off x="4187714" y="3264367"/>
              <a:ext cx="173104" cy="9817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رابط كسهم مستقيم 29"/>
            <p:cNvCxnSpPr/>
            <p:nvPr/>
          </p:nvCxnSpPr>
          <p:spPr>
            <a:xfrm>
              <a:off x="6147243" y="3018926"/>
              <a:ext cx="153715" cy="59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رابط كسهم مستقيم 30"/>
            <p:cNvCxnSpPr/>
            <p:nvPr/>
          </p:nvCxnSpPr>
          <p:spPr>
            <a:xfrm>
              <a:off x="5704098" y="781321"/>
              <a:ext cx="153715" cy="59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رابط كسهم مستقيم 32"/>
            <p:cNvCxnSpPr/>
            <p:nvPr/>
          </p:nvCxnSpPr>
          <p:spPr>
            <a:xfrm>
              <a:off x="2142326" y="3018926"/>
              <a:ext cx="153715" cy="5999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127" name="Rectangle 20"/>
          <p:cNvSpPr>
            <a:spLocks noChangeArrowheads="1"/>
          </p:cNvSpPr>
          <p:nvPr/>
        </p:nvSpPr>
        <p:spPr bwMode="auto">
          <a:xfrm>
            <a:off x="174625" y="45404088"/>
            <a:ext cx="28430538" cy="6184900"/>
          </a:xfrm>
          <a:prstGeom prst="rect">
            <a:avLst/>
          </a:prstGeom>
          <a:noFill/>
          <a:ln w="9525">
            <a:noFill/>
            <a:round/>
            <a:headEnd/>
            <a:tailEnd/>
          </a:ln>
          <a:effectLst/>
        </p:spPr>
        <p:txBody>
          <a:bodyPr lIns="90000" tIns="45000" rIns="90000" bIns="45000">
            <a:spAutoFit/>
          </a:bodyPr>
          <a:lstStyle/>
          <a:p>
            <a:pPr algn="just"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3600"/>
              <a:t>1. J. S. Stroud, D. Mutch, J. Rader, M. Powell, P. H. Thaker, and P. W. Grigsby, “Effects of cancer treatment on ovarian function,” </a:t>
            </a:r>
            <a:r>
              <a:rPr lang="en-US" sz="3600" i="1"/>
              <a:t>Fertility and Sterility</a:t>
            </a:r>
            <a:r>
              <a:rPr lang="en-US" sz="3600"/>
              <a:t>, vol. 92, no. 2, pp. 417–427, 2009.</a:t>
            </a:r>
          </a:p>
          <a:p>
            <a:pPr algn="just"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3600"/>
              <a:t>2. Sivaranjani, G. Sivagami, and N. Nalini, “Chemopreventive effect of carvacrol on 1,2-dimethylhydrazine induced experimental colon carcinogenesis,” </a:t>
            </a:r>
            <a:r>
              <a:rPr lang="en-US" sz="3600" i="1"/>
              <a:t>Journal of Cancer Research and Therapeutics</a:t>
            </a:r>
            <a:r>
              <a:rPr lang="en-US" sz="3600"/>
              <a:t>, vol. 12, no. 2, pp. 755–762, 2016.</a:t>
            </a:r>
          </a:p>
          <a:p>
            <a:pPr algn="just"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3600"/>
              <a:t>3. D. Liang, F. Li, Y. Fu et al., “Thymol inhibits LPS-stimulated inflammatory response via down-regulation of NF-</a:t>
            </a:r>
            <a:r>
              <a:rPr lang="el-GR" sz="3600" i="1"/>
              <a:t>κ</a:t>
            </a:r>
            <a:r>
              <a:rPr lang="en-US" sz="3600"/>
              <a:t>B and MAPK signaling pathways in mouse mammary epithelial cells,” </a:t>
            </a:r>
            <a:r>
              <a:rPr lang="en-US" sz="3600" i="1"/>
              <a:t>Inflammation</a:t>
            </a:r>
            <a:r>
              <a:rPr lang="en-US" sz="3600"/>
              <a:t>, vol. 37, no. 1, pp. 214–222, 2014.</a:t>
            </a:r>
          </a:p>
          <a:p>
            <a:pPr algn="just"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3600"/>
              <a:t>4. Y. F. Mahran, E. El-Demerdash, A. S. Nada, A. A. Ali, and A. B. Abdel-Naim, “Insights into the protective mechanisms of tamoxifen in radiotherapy-induced ovarian follicular loss: impact on insulin-like growth factor 1,” </a:t>
            </a:r>
            <a:r>
              <a:rPr lang="en-US" sz="3600" i="1"/>
              <a:t>Endocrinology</a:t>
            </a:r>
            <a:r>
              <a:rPr lang="en-US" sz="3600"/>
              <a:t>, vol. 154, no. 10, pp. 3888–3899, 2013.</a:t>
            </a:r>
          </a:p>
          <a:p>
            <a:pPr algn="just" eaLnBrk="1" hangingPunct="1">
              <a:buClr>
                <a:srgbClr val="000000"/>
              </a:buClr>
              <a:buSzPct val="100000"/>
              <a:buFont typeface="Times New Roman"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 pos="10858500" algn="l"/>
                <a:tab pos="11582400" algn="l"/>
                <a:tab pos="12306300" algn="l"/>
              </a:tabLst>
            </a:pPr>
            <a:r>
              <a:rPr lang="en-US" sz="3600"/>
              <a:t>5. S. Vallée, F. Fouchier, P. Brémond, C. Briand, J. Marvaldi, and S. Champion, “Insulin-like growth factor-1 downregulates nuclear factor </a:t>
            </a:r>
            <a:r>
              <a:rPr lang="el-GR" sz="3600" i="1"/>
              <a:t>κ</a:t>
            </a:r>
            <a:r>
              <a:rPr lang="en-US" sz="3600"/>
              <a:t>B activation and upregulates interleukin-8 gene expression induced by tumor necrosis factor </a:t>
            </a:r>
            <a:r>
              <a:rPr lang="el-GR" sz="3600" i="1"/>
              <a:t>α</a:t>
            </a:r>
            <a:r>
              <a:rPr lang="el-GR" sz="3600"/>
              <a:t>,” </a:t>
            </a:r>
            <a:r>
              <a:rPr lang="en-US" sz="3600" i="1"/>
              <a:t>Biochemical and Biophysical Research Communications</a:t>
            </a:r>
            <a:r>
              <a:rPr lang="en-US" sz="3600"/>
              <a:t>, vol. 305, no. 4, pp. 831–839, 2003.</a:t>
            </a:r>
          </a:p>
        </p:txBody>
      </p:sp>
      <p:pic>
        <p:nvPicPr>
          <p:cNvPr id="3128" name="Picture 1"/>
          <p:cNvPicPr>
            <a:picLocks noChangeAspect="1" noChangeArrowheads="1"/>
          </p:cNvPicPr>
          <p:nvPr/>
        </p:nvPicPr>
        <p:blipFill>
          <a:blip r:embed="rId12"/>
          <a:srcRect/>
          <a:stretch>
            <a:fillRect/>
          </a:stretch>
        </p:blipFill>
        <p:spPr bwMode="auto">
          <a:xfrm>
            <a:off x="14468475" y="32196088"/>
            <a:ext cx="14074775" cy="1250950"/>
          </a:xfrm>
          <a:prstGeom prst="rect">
            <a:avLst/>
          </a:prstGeom>
          <a:noFill/>
          <a:ln w="9525">
            <a:noFill/>
            <a:miter lim="800000"/>
            <a:headEnd/>
            <a:tailEnd/>
          </a:ln>
        </p:spPr>
      </p:pic>
      <p:sp>
        <p:nvSpPr>
          <p:cNvPr id="92" name="Content Placeholder 2"/>
          <p:cNvSpPr txBox="1">
            <a:spLocks/>
          </p:cNvSpPr>
          <p:nvPr/>
        </p:nvSpPr>
        <p:spPr>
          <a:xfrm>
            <a:off x="14316075" y="20586700"/>
            <a:ext cx="7777163" cy="2316163"/>
          </a:xfrm>
          <a:prstGeom prst="rect">
            <a:avLst/>
          </a:prstGeom>
        </p:spPr>
        <p:txBody>
          <a:bodyPr>
            <a:normAutofit lnSpcReduction="10000"/>
          </a:bodyPr>
          <a:lstStyle>
            <a:lvl1pPr marL="342900" indent="-342900" algn="l" defTabSz="449263" rtl="0" eaLnBrk="0" fontAlgn="base" hangingPunct="0">
              <a:lnSpc>
                <a:spcPct val="102000"/>
              </a:lnSpc>
              <a:spcBef>
                <a:spcPct val="0"/>
              </a:spcBef>
              <a:spcAft>
                <a:spcPts val="1425"/>
              </a:spcAft>
              <a:buClr>
                <a:srgbClr val="000000"/>
              </a:buClr>
              <a:buSzPct val="100000"/>
              <a:buFont typeface="Times New Roman" panose="02020603050405020304" pitchFamily="18" charset="0"/>
              <a:defRPr sz="17600">
                <a:solidFill>
                  <a:srgbClr val="000000"/>
                </a:solidFill>
                <a:latin typeface="+mn-lt"/>
                <a:ea typeface="+mn-ea"/>
                <a:cs typeface="+mn-cs"/>
              </a:defRPr>
            </a:lvl1pPr>
            <a:lvl2pPr marL="742950" indent="-285750" algn="l" defTabSz="449263" rtl="0" eaLnBrk="0" fontAlgn="base" hangingPunct="0">
              <a:lnSpc>
                <a:spcPct val="102000"/>
              </a:lnSpc>
              <a:spcBef>
                <a:spcPct val="0"/>
              </a:spcBef>
              <a:spcAft>
                <a:spcPts val="1138"/>
              </a:spcAft>
              <a:buClr>
                <a:srgbClr val="000000"/>
              </a:buClr>
              <a:buSzPct val="100000"/>
              <a:buFont typeface="Times New Roman" panose="02020603050405020304" pitchFamily="18" charset="0"/>
              <a:defRPr sz="13200">
                <a:solidFill>
                  <a:srgbClr val="000000"/>
                </a:solidFill>
                <a:latin typeface="+mn-lt"/>
                <a:ea typeface="+mn-ea"/>
              </a:defRPr>
            </a:lvl2pPr>
            <a:lvl3pPr marL="1143000" indent="-228600" algn="l" defTabSz="449263" rtl="0" eaLnBrk="0" fontAlgn="base" hangingPunct="0">
              <a:lnSpc>
                <a:spcPct val="102000"/>
              </a:lnSpc>
              <a:spcBef>
                <a:spcPct val="0"/>
              </a:spcBef>
              <a:spcAft>
                <a:spcPts val="850"/>
              </a:spcAft>
              <a:buClr>
                <a:srgbClr val="000000"/>
              </a:buClr>
              <a:buSzPct val="100000"/>
              <a:buFont typeface="Times New Roman" panose="02020603050405020304" pitchFamily="18" charset="0"/>
              <a:defRPr sz="11000">
                <a:solidFill>
                  <a:srgbClr val="000000"/>
                </a:solidFill>
                <a:latin typeface="+mn-lt"/>
                <a:ea typeface="+mn-ea"/>
              </a:defRPr>
            </a:lvl3pPr>
            <a:lvl4pPr marL="1600200" indent="-228600" algn="l" defTabSz="449263" rtl="0" eaLnBrk="0" fontAlgn="base" hangingPunct="0">
              <a:lnSpc>
                <a:spcPct val="102000"/>
              </a:lnSpc>
              <a:spcBef>
                <a:spcPct val="0"/>
              </a:spcBef>
              <a:spcAft>
                <a:spcPts val="575"/>
              </a:spcAft>
              <a:buClr>
                <a:srgbClr val="000000"/>
              </a:buClr>
              <a:buSzPct val="100000"/>
              <a:buFont typeface="Times New Roman" panose="02020603050405020304" pitchFamily="18" charset="0"/>
              <a:defRPr sz="11000">
                <a:solidFill>
                  <a:srgbClr val="000000"/>
                </a:solidFill>
                <a:latin typeface="+mn-lt"/>
                <a:ea typeface="+mn-ea"/>
              </a:defRPr>
            </a:lvl4pPr>
            <a:lvl5pPr marL="2057400" indent="-228600" algn="l" defTabSz="449263" rtl="0" eaLnBrk="0" fontAlgn="base" hangingPunct="0">
              <a:lnSpc>
                <a:spcPct val="102000"/>
              </a:lnSpc>
              <a:spcBef>
                <a:spcPct val="0"/>
              </a:spcBef>
              <a:spcAft>
                <a:spcPts val="288"/>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6pPr>
            <a:lvl7pPr marL="29718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7pPr>
            <a:lvl8pPr marL="34290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8pPr>
            <a:lvl9pPr marL="3886200" indent="-228600" algn="l" defTabSz="449263" rtl="0" fontAlgn="base">
              <a:lnSpc>
                <a:spcPct val="102000"/>
              </a:lnSpc>
              <a:spcBef>
                <a:spcPct val="0"/>
              </a:spcBef>
              <a:spcAft>
                <a:spcPts val="288"/>
              </a:spcAft>
              <a:buClr>
                <a:srgbClr val="000000"/>
              </a:buClr>
              <a:buSzPct val="100000"/>
              <a:buFont typeface="Times New Roman" pitchFamily="18" charset="0"/>
              <a:defRPr sz="2000">
                <a:solidFill>
                  <a:srgbClr val="000000"/>
                </a:solidFill>
                <a:latin typeface="+mn-lt"/>
                <a:ea typeface="+mn-ea"/>
              </a:defRPr>
            </a:lvl9pPr>
          </a:lstStyle>
          <a:p>
            <a:pPr marL="0" indent="0" algn="just">
              <a:defRPr/>
            </a:pPr>
            <a:r>
              <a:rPr lang="en-US" sz="2400" b="1" kern="0" dirty="0">
                <a:solidFill>
                  <a:schemeClr val="tx1"/>
                </a:solidFill>
                <a:effectLst>
                  <a:outerShdw blurRad="38100" dist="38100" dir="2700000" algn="tl">
                    <a:srgbClr val="000000">
                      <a:alpha val="43137"/>
                    </a:srgbClr>
                  </a:outerShdw>
                </a:effectLst>
              </a:rPr>
              <a:t>Figure 1: Photomicrographs of ovarian sections stained with </a:t>
            </a:r>
            <a:r>
              <a:rPr lang="en-US" sz="2400" b="1" kern="0" dirty="0" err="1">
                <a:solidFill>
                  <a:schemeClr val="tx1"/>
                </a:solidFill>
                <a:effectLst>
                  <a:outerShdw blurRad="38100" dist="38100" dir="2700000" algn="tl">
                    <a:srgbClr val="000000">
                      <a:alpha val="43137"/>
                    </a:srgbClr>
                  </a:outerShdw>
                </a:effectLst>
              </a:rPr>
              <a:t>h&amp;E</a:t>
            </a:r>
            <a:r>
              <a:rPr lang="en-US" sz="2400" b="1" kern="0" dirty="0">
                <a:solidFill>
                  <a:schemeClr val="tx1"/>
                </a:solidFill>
                <a:effectLst>
                  <a:outerShdw blurRad="38100" dist="38100" dir="2700000" algn="tl">
                    <a:srgbClr val="000000">
                      <a:alpha val="43137"/>
                    </a:srgbClr>
                  </a:outerShdw>
                </a:effectLst>
              </a:rPr>
              <a:t>. (a, c &amp; d) Histological sections of the control Carvacrol or thymol-</a:t>
            </a:r>
            <a:r>
              <a:rPr lang="en-US" sz="2400" b="1" i="1" kern="0" dirty="0">
                <a:solidFill>
                  <a:schemeClr val="tx1"/>
                </a:solidFill>
                <a:effectLst>
                  <a:outerShdw blurRad="38100" dist="38100" dir="2700000" algn="tl">
                    <a:srgbClr val="000000">
                      <a:alpha val="43137"/>
                    </a:srgbClr>
                  </a:outerShdw>
                </a:effectLst>
              </a:rPr>
              <a:t>γ</a:t>
            </a:r>
            <a:r>
              <a:rPr lang="en-US" sz="2400" b="1" kern="0" dirty="0">
                <a:solidFill>
                  <a:schemeClr val="tx1"/>
                </a:solidFill>
                <a:effectLst>
                  <a:outerShdw blurRad="38100" dist="38100" dir="2700000" algn="tl">
                    <a:srgbClr val="000000">
                      <a:alpha val="43137"/>
                    </a:srgbClr>
                  </a:outerShdw>
                </a:effectLst>
              </a:rPr>
              <a:t>-irradiated ovaries showing the normal histopathological structure. (b) </a:t>
            </a:r>
            <a:r>
              <a:rPr lang="en-US" sz="2400" b="1" i="1" kern="0" dirty="0">
                <a:solidFill>
                  <a:schemeClr val="tx1"/>
                </a:solidFill>
                <a:effectLst>
                  <a:outerShdw blurRad="38100" dist="38100" dir="2700000" algn="tl">
                    <a:srgbClr val="000000">
                      <a:alpha val="43137"/>
                    </a:srgbClr>
                  </a:outerShdw>
                </a:effectLst>
              </a:rPr>
              <a:t>γ</a:t>
            </a:r>
            <a:r>
              <a:rPr lang="en-US" sz="2400" b="1" kern="0" dirty="0">
                <a:solidFill>
                  <a:schemeClr val="tx1"/>
                </a:solidFill>
                <a:effectLst>
                  <a:outerShdw blurRad="38100" dist="38100" dir="2700000" algn="tl">
                    <a:srgbClr val="000000">
                      <a:alpha val="43137"/>
                    </a:srgbClr>
                  </a:outerShdw>
                </a:effectLst>
              </a:rPr>
              <a:t>-Irradiated ovarian sections show few follicles with hemorrhage in the cortex (circle). Scale bar, 20 </a:t>
            </a:r>
            <a:r>
              <a:rPr lang="en-US" sz="2400" b="1" i="1" kern="0" dirty="0" err="1">
                <a:solidFill>
                  <a:schemeClr val="tx1"/>
                </a:solidFill>
                <a:effectLst>
                  <a:outerShdw blurRad="38100" dist="38100" dir="2700000" algn="tl">
                    <a:srgbClr val="000000">
                      <a:alpha val="43137"/>
                    </a:srgbClr>
                  </a:outerShdw>
                </a:effectLst>
              </a:rPr>
              <a:t>μ</a:t>
            </a:r>
            <a:r>
              <a:rPr lang="en-US" sz="2400" b="1" kern="0" dirty="0" err="1">
                <a:solidFill>
                  <a:schemeClr val="tx1"/>
                </a:solidFill>
                <a:effectLst>
                  <a:outerShdw blurRad="38100" dist="38100" dir="2700000" algn="tl">
                    <a:srgbClr val="000000">
                      <a:alpha val="43137"/>
                    </a:srgbClr>
                  </a:outerShdw>
                </a:effectLst>
              </a:rPr>
              <a:t>m</a:t>
            </a:r>
            <a:r>
              <a:rPr lang="en-US" sz="2400" b="1" kern="0" dirty="0">
                <a:solidFill>
                  <a:schemeClr val="tx1"/>
                </a:solidFill>
                <a:effectLst>
                  <a:outerShdw blurRad="38100" dist="38100" dir="2700000" algn="tl">
                    <a:srgbClr val="000000">
                      <a:alpha val="43137"/>
                    </a:srgbClr>
                  </a:outerShdw>
                </a:effectLst>
              </a:rPr>
              <a:t>. gf: </a:t>
            </a:r>
            <a:r>
              <a:rPr lang="en-US" sz="2400" b="1" kern="0" dirty="0" err="1">
                <a:solidFill>
                  <a:schemeClr val="tx1"/>
                </a:solidFill>
                <a:effectLst>
                  <a:outerShdw blurRad="38100" dist="38100" dir="2700000" algn="tl">
                    <a:srgbClr val="000000">
                      <a:alpha val="43137"/>
                    </a:srgbClr>
                  </a:outerShdw>
                </a:effectLst>
              </a:rPr>
              <a:t>Graffian</a:t>
            </a:r>
            <a:r>
              <a:rPr lang="en-US" sz="2400" b="1" kern="0" dirty="0">
                <a:solidFill>
                  <a:schemeClr val="tx1"/>
                </a:solidFill>
                <a:effectLst>
                  <a:outerShdw blurRad="38100" dist="38100" dir="2700000" algn="tl">
                    <a:srgbClr val="000000">
                      <a:alpha val="43137"/>
                    </a:srgbClr>
                  </a:outerShdw>
                </a:effectLst>
              </a:rPr>
              <a:t> follicle, S: stroma.</a:t>
            </a:r>
          </a:p>
        </p:txBody>
      </p:sp>
      <p:pic>
        <p:nvPicPr>
          <p:cNvPr id="3130" name="Picture 2"/>
          <p:cNvPicPr>
            <a:picLocks noChangeAspect="1" noChangeArrowheads="1"/>
          </p:cNvPicPr>
          <p:nvPr/>
        </p:nvPicPr>
        <p:blipFill>
          <a:blip r:embed="rId13"/>
          <a:srcRect/>
          <a:stretch>
            <a:fillRect/>
          </a:stretch>
        </p:blipFill>
        <p:spPr bwMode="auto">
          <a:xfrm>
            <a:off x="22455188" y="23558500"/>
            <a:ext cx="6426200" cy="5870575"/>
          </a:xfrm>
          <a:prstGeom prst="rect">
            <a:avLst/>
          </a:prstGeom>
          <a:noFill/>
          <a:ln w="9525">
            <a:noFill/>
            <a:miter lim="800000"/>
            <a:headEnd/>
            <a:tailEnd/>
          </a:ln>
        </p:spPr>
      </p:pic>
      <p:sp>
        <p:nvSpPr>
          <p:cNvPr id="3131" name="Rectangle 93"/>
          <p:cNvSpPr>
            <a:spLocks noChangeArrowheads="1"/>
          </p:cNvSpPr>
          <p:nvPr/>
        </p:nvSpPr>
        <p:spPr bwMode="auto">
          <a:xfrm>
            <a:off x="22455188" y="21443950"/>
            <a:ext cx="6308725" cy="2152650"/>
          </a:xfrm>
          <a:prstGeom prst="rect">
            <a:avLst/>
          </a:prstGeom>
          <a:noFill/>
          <a:ln w="9525">
            <a:noFill/>
            <a:miter lim="800000"/>
            <a:headEnd/>
            <a:tailEnd/>
          </a:ln>
        </p:spPr>
        <p:txBody>
          <a:bodyPr>
            <a:spAutoFit/>
          </a:bodyPr>
          <a:lstStyle/>
          <a:p>
            <a:pPr algn="just" eaLnBrk="1">
              <a:lnSpc>
                <a:spcPct val="93000"/>
              </a:lnSpc>
              <a:buClr>
                <a:srgbClr val="000000"/>
              </a:buClr>
              <a:buSzPct val="100000"/>
              <a:buFont typeface="Times New Roman" pitchFamily="18" charset="0"/>
              <a:buNone/>
            </a:pPr>
            <a:r>
              <a:rPr lang="en-US" sz="2400" b="1">
                <a:latin typeface="MinionScUnic"/>
              </a:rPr>
              <a:t>Figure </a:t>
            </a:r>
            <a:r>
              <a:rPr lang="en-US" sz="2400" b="1">
                <a:latin typeface="MinionProRegular"/>
              </a:rPr>
              <a:t>3: Changes in serum AMH</a:t>
            </a:r>
            <a:r>
              <a:rPr lang="en-US" sz="2400" b="1">
                <a:latin typeface="MinionProRegular3"/>
              </a:rPr>
              <a:t>—</a:t>
            </a:r>
            <a:r>
              <a:rPr lang="en-US" sz="2400" b="1">
                <a:latin typeface="MinionProRegular"/>
              </a:rPr>
              <a:t>anti-Mullerian hormone (a), FSH</a:t>
            </a:r>
            <a:r>
              <a:rPr lang="en-US" sz="2400" b="1">
                <a:latin typeface="MinionProRegular3"/>
              </a:rPr>
              <a:t>—</a:t>
            </a:r>
            <a:r>
              <a:rPr lang="en-US" sz="2400" b="1">
                <a:latin typeface="MinionProRegular"/>
              </a:rPr>
              <a:t>follicular stimulating hormone (b), and E2</a:t>
            </a:r>
            <a:r>
              <a:rPr lang="en-US" sz="2400" b="1">
                <a:latin typeface="MinionProRegular3"/>
              </a:rPr>
              <a:t>—</a:t>
            </a:r>
            <a:r>
              <a:rPr lang="en-US" sz="2400" b="1">
                <a:latin typeface="MinionProRegular"/>
              </a:rPr>
              <a:t>estradiol (c) expressed as pg/ml, following carvacrol or thymol treatment in rats subjected to </a:t>
            </a:r>
            <a:r>
              <a:rPr lang="en-US" sz="2400" b="1" i="1">
                <a:latin typeface="MinionMath Italic"/>
              </a:rPr>
              <a:t>γ</a:t>
            </a:r>
            <a:r>
              <a:rPr lang="en-US" sz="2400" b="1">
                <a:latin typeface="MinionProRegular"/>
              </a:rPr>
              <a:t>-irradiation. </a:t>
            </a:r>
            <a:endParaRPr lang="en-US" sz="2400" b="1"/>
          </a:p>
        </p:txBody>
      </p:sp>
      <p:sp>
        <p:nvSpPr>
          <p:cNvPr id="95" name="Rectangle 94"/>
          <p:cNvSpPr/>
          <p:nvPr/>
        </p:nvSpPr>
        <p:spPr>
          <a:xfrm>
            <a:off x="22463125" y="29394150"/>
            <a:ext cx="6300788" cy="2841625"/>
          </a:xfrm>
          <a:prstGeom prst="rect">
            <a:avLst/>
          </a:prstGeom>
        </p:spPr>
        <p:txBody>
          <a:bodyPr>
            <a:spAutoFit/>
          </a:bodyPr>
          <a:lstStyle/>
          <a:p>
            <a:pPr algn="just" eaLnBrk="1">
              <a:lnSpc>
                <a:spcPct val="93000"/>
              </a:lnSpc>
              <a:buClr>
                <a:srgbClr val="000000"/>
              </a:buClr>
              <a:buSzPct val="100000"/>
              <a:buFont typeface="Times New Roman" panose="02020603050405020304" pitchFamily="18" charset="0"/>
              <a:buNone/>
              <a:defRPr/>
            </a:pPr>
            <a:r>
              <a:rPr lang="en-US" sz="2400" b="1" dirty="0">
                <a:effectLst>
                  <a:outerShdw blurRad="38100" dist="38100" dir="2700000" algn="tl">
                    <a:srgbClr val="000000">
                      <a:alpha val="43137"/>
                    </a:srgbClr>
                  </a:outerShdw>
                </a:effectLst>
                <a:latin typeface="MinionScUnic"/>
              </a:rPr>
              <a:t>Figure </a:t>
            </a:r>
            <a:r>
              <a:rPr lang="en-US" sz="2400" b="1" dirty="0">
                <a:effectLst>
                  <a:outerShdw blurRad="38100" dist="38100" dir="2700000" algn="tl">
                    <a:srgbClr val="000000">
                      <a:alpha val="43137"/>
                    </a:srgbClr>
                  </a:outerShdw>
                </a:effectLst>
                <a:latin typeface="MinionProRegular"/>
              </a:rPr>
              <a:t>4: (a) Changes in ovarian TNF-</a:t>
            </a:r>
            <a:r>
              <a:rPr lang="en-US" sz="2400" b="1" i="1" dirty="0">
                <a:effectLst>
                  <a:outerShdw blurRad="38100" dist="38100" dir="2700000" algn="tl">
                    <a:srgbClr val="000000">
                      <a:alpha val="43137"/>
                    </a:srgbClr>
                  </a:outerShdw>
                </a:effectLst>
                <a:latin typeface="MinionMath Italic"/>
              </a:rPr>
              <a:t>α </a:t>
            </a:r>
            <a:r>
              <a:rPr lang="en-US" sz="2400" b="1" dirty="0">
                <a:effectLst>
                  <a:outerShdw blurRad="38100" dist="38100" dir="2700000" algn="tl">
                    <a:srgbClr val="000000">
                      <a:alpha val="43137"/>
                    </a:srgbClr>
                  </a:outerShdw>
                </a:effectLst>
                <a:latin typeface="MinionProRegular"/>
              </a:rPr>
              <a:t>expressed as </a:t>
            </a:r>
            <a:r>
              <a:rPr lang="en-US" sz="2400" b="1" dirty="0" err="1">
                <a:effectLst>
                  <a:outerShdw blurRad="38100" dist="38100" dir="2700000" algn="tl">
                    <a:srgbClr val="000000">
                      <a:alpha val="43137"/>
                    </a:srgbClr>
                  </a:outerShdw>
                </a:effectLst>
                <a:latin typeface="MinionProRegular"/>
              </a:rPr>
              <a:t>pg</a:t>
            </a:r>
            <a:r>
              <a:rPr lang="en-US" sz="2400" b="1" dirty="0">
                <a:effectLst>
                  <a:outerShdw blurRad="38100" dist="38100" dir="2700000" algn="tl">
                    <a:srgbClr val="000000">
                      <a:alpha val="43137"/>
                    </a:srgbClr>
                  </a:outerShdw>
                </a:effectLst>
                <a:latin typeface="MinionProRegular"/>
              </a:rPr>
              <a:t>/ml, following carvacrol or thymol treatment in rats subjected to </a:t>
            </a:r>
            <a:r>
              <a:rPr lang="en-US" sz="2400" b="1" i="1" dirty="0">
                <a:effectLst>
                  <a:outerShdw blurRad="38100" dist="38100" dir="2700000" algn="tl">
                    <a:srgbClr val="000000">
                      <a:alpha val="43137"/>
                    </a:srgbClr>
                  </a:outerShdw>
                </a:effectLst>
                <a:latin typeface="MinionMath Italic"/>
              </a:rPr>
              <a:t>γ</a:t>
            </a:r>
            <a:r>
              <a:rPr lang="en-US" sz="2400" b="1" dirty="0">
                <a:effectLst>
                  <a:outerShdw blurRad="38100" dist="38100" dir="2700000" algn="tl">
                    <a:srgbClr val="000000">
                      <a:alpha val="43137"/>
                    </a:srgbClr>
                  </a:outerShdw>
                </a:effectLst>
                <a:latin typeface="MinionProRegular"/>
              </a:rPr>
              <a:t>-irradiation. (b) Changes in serum IGF-1 following </a:t>
            </a:r>
            <a:r>
              <a:rPr lang="en-US" sz="2400" b="1" dirty="0" err="1">
                <a:effectLst>
                  <a:outerShdw blurRad="38100" dist="38100" dir="2700000" algn="tl">
                    <a:srgbClr val="000000">
                      <a:alpha val="43137"/>
                    </a:srgbClr>
                  </a:outerShdw>
                </a:effectLst>
                <a:latin typeface="MinionProRegular"/>
              </a:rPr>
              <a:t>carvacrol</a:t>
            </a:r>
            <a:r>
              <a:rPr lang="en-US" sz="2400" b="1" dirty="0">
                <a:effectLst>
                  <a:outerShdw blurRad="38100" dist="38100" dir="2700000" algn="tl">
                    <a:srgbClr val="000000">
                      <a:alpha val="43137"/>
                    </a:srgbClr>
                  </a:outerShdw>
                </a:effectLst>
                <a:latin typeface="MinionProRegular"/>
              </a:rPr>
              <a:t> or thymol treatment in rats subjected to </a:t>
            </a:r>
            <a:r>
              <a:rPr lang="en-US" sz="2400" b="1" i="1" dirty="0">
                <a:effectLst>
                  <a:outerShdw blurRad="38100" dist="38100" dir="2700000" algn="tl">
                    <a:srgbClr val="000000">
                      <a:alpha val="43137"/>
                    </a:srgbClr>
                  </a:outerShdw>
                </a:effectLst>
                <a:latin typeface="MinionMath Italic"/>
              </a:rPr>
              <a:t>γ</a:t>
            </a:r>
            <a:r>
              <a:rPr lang="en-US" sz="2400" b="1" dirty="0">
                <a:effectLst>
                  <a:outerShdw blurRad="38100" dist="38100" dir="2700000" algn="tl">
                    <a:srgbClr val="000000">
                      <a:alpha val="43137"/>
                    </a:srgbClr>
                  </a:outerShdw>
                </a:effectLst>
                <a:latin typeface="MinionProRegular"/>
              </a:rPr>
              <a:t>-irradiation, expressed as ng/ml. (c) Quantitative correlation between ovarian TNF-</a:t>
            </a:r>
            <a:r>
              <a:rPr lang="en-US" sz="2400" b="1" i="1" dirty="0">
                <a:effectLst>
                  <a:outerShdw blurRad="38100" dist="38100" dir="2700000" algn="tl">
                    <a:srgbClr val="000000">
                      <a:alpha val="43137"/>
                    </a:srgbClr>
                  </a:outerShdw>
                </a:effectLst>
                <a:latin typeface="MinionMath Italic"/>
              </a:rPr>
              <a:t>α </a:t>
            </a:r>
            <a:r>
              <a:rPr lang="en-US" sz="2400" b="1" dirty="0">
                <a:effectLst>
                  <a:outerShdw blurRad="38100" dist="38100" dir="2700000" algn="tl">
                    <a:srgbClr val="000000">
                      <a:alpha val="43137"/>
                    </a:srgbClr>
                  </a:outerShdw>
                </a:effectLst>
                <a:latin typeface="MinionProRegular"/>
              </a:rPr>
              <a:t>and </a:t>
            </a:r>
            <a:r>
              <a:rPr lang="en-US" sz="2400" b="1" dirty="0">
                <a:latin typeface="MinionProRegular"/>
              </a:rPr>
              <a:t>serum IGF-1. </a:t>
            </a:r>
            <a:endParaRPr lang="en-US" sz="2400" b="1" dirty="0"/>
          </a:p>
        </p:txBody>
      </p:sp>
      <p:sp>
        <p:nvSpPr>
          <p:cNvPr id="96" name="Rectangle 95"/>
          <p:cNvSpPr/>
          <p:nvPr/>
        </p:nvSpPr>
        <p:spPr>
          <a:xfrm>
            <a:off x="14347825" y="28970288"/>
            <a:ext cx="7932738" cy="3184525"/>
          </a:xfrm>
          <a:prstGeom prst="rect">
            <a:avLst/>
          </a:prstGeom>
        </p:spPr>
        <p:txBody>
          <a:bodyPr>
            <a:spAutoFit/>
          </a:bodyPr>
          <a:lstStyle/>
          <a:p>
            <a:pPr algn="just" eaLnBrk="1">
              <a:lnSpc>
                <a:spcPct val="93000"/>
              </a:lnSpc>
              <a:buClr>
                <a:srgbClr val="000000"/>
              </a:buClr>
              <a:buSzPct val="100000"/>
              <a:buFont typeface="Times New Roman" panose="02020603050405020304" pitchFamily="18" charset="0"/>
              <a:buNone/>
              <a:defRPr/>
            </a:pPr>
            <a:r>
              <a:rPr lang="en-US" sz="2400" b="1" dirty="0">
                <a:effectLst>
                  <a:outerShdw blurRad="38100" dist="38100" dir="2700000" algn="tl">
                    <a:srgbClr val="000000">
                      <a:alpha val="43137"/>
                    </a:srgbClr>
                  </a:outerShdw>
                </a:effectLst>
                <a:latin typeface="MinionScUnic"/>
              </a:rPr>
              <a:t>Figure 2: Immunohistochemical localization of PCNA in ovarian follicles. (a) high degree of PCNA expression in the </a:t>
            </a:r>
            <a:r>
              <a:rPr lang="en-US" sz="2400" b="1" dirty="0" err="1">
                <a:effectLst>
                  <a:outerShdw blurRad="38100" dist="38100" dir="2700000" algn="tl">
                    <a:srgbClr val="000000">
                      <a:alpha val="43137"/>
                    </a:srgbClr>
                  </a:outerShdw>
                </a:effectLst>
                <a:latin typeface="MinionScUnic"/>
              </a:rPr>
              <a:t>contro</a:t>
            </a:r>
            <a:r>
              <a:rPr lang="en-US" sz="2400" b="1" dirty="0">
                <a:effectLst>
                  <a:outerShdw blurRad="38100" dist="38100" dir="2700000" algn="tl">
                    <a:srgbClr val="000000">
                      <a:alpha val="43137"/>
                    </a:srgbClr>
                  </a:outerShdw>
                </a:effectLst>
                <a:latin typeface="MinionScUnic"/>
              </a:rPr>
              <a:t>; group oocyte and granulosa cells (brown color). (b) decreased expression of PCNA in the irradiated ovaries (c and d) Expression of PCNA in the ovaries of rats treated with carvacrol or thymol and exposed to γ-radiation (c) or showed a high PCNA expression of oocyte and granulosa cells of all growing follicles (brown color) (d). Scale bar, 20 </a:t>
            </a:r>
            <a:r>
              <a:rPr lang="en-US" sz="2400" b="1" dirty="0" err="1">
                <a:effectLst>
                  <a:outerShdw blurRad="38100" dist="38100" dir="2700000" algn="tl">
                    <a:srgbClr val="000000">
                      <a:alpha val="43137"/>
                    </a:srgbClr>
                  </a:outerShdw>
                </a:effectLst>
                <a:latin typeface="MinionScUnic"/>
              </a:rPr>
              <a:t>μm</a:t>
            </a:r>
            <a:r>
              <a:rPr lang="en-US" sz="2400" b="1" dirty="0">
                <a:effectLst>
                  <a:outerShdw blurRad="38100" dist="38100" dir="2700000" algn="tl">
                    <a:srgbClr val="000000">
                      <a:alpha val="43137"/>
                    </a:srgbClr>
                  </a:outerShdw>
                </a:effectLst>
                <a:latin typeface="MinionScUnic"/>
              </a:rPr>
              <a:t>. GC: granulosa cells, O: oocyte.</a:t>
            </a:r>
          </a:p>
        </p:txBody>
      </p:sp>
      <p:pic>
        <p:nvPicPr>
          <p:cNvPr id="3134" name="Picture 3"/>
          <p:cNvPicPr>
            <a:picLocks noChangeAspect="1" noChangeArrowheads="1"/>
          </p:cNvPicPr>
          <p:nvPr/>
        </p:nvPicPr>
        <p:blipFill>
          <a:blip r:embed="rId14"/>
          <a:srcRect/>
          <a:stretch>
            <a:fillRect/>
          </a:stretch>
        </p:blipFill>
        <p:spPr bwMode="auto">
          <a:xfrm>
            <a:off x="134938" y="3041650"/>
            <a:ext cx="3033712" cy="2727325"/>
          </a:xfrm>
          <a:prstGeom prst="rect">
            <a:avLst/>
          </a:prstGeom>
          <a:noFill/>
          <a:ln w="9525">
            <a:noFill/>
            <a:miter lim="800000"/>
            <a:headEnd/>
            <a:tailEnd/>
          </a:ln>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ea typeface="Microsoft YaHei" pitchFamily="34"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8" charset="0"/>
          <a:buNone/>
          <a:tabLst/>
          <a:defRPr kumimoji="0" lang="en-GB" sz="1800" b="0" i="0" u="none" strike="noStrike" cap="none" normalizeH="0" baseline="0" smtClean="0">
            <a:ln>
              <a:noFill/>
            </a:ln>
            <a:effectLst/>
            <a:latin typeface="Arial" pitchFamily="34" charset="0"/>
            <a:ea typeface="Microsoft YaHei" pitchFamily="34"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LongProperties xmlns="http://schemas.microsoft.com/office/2006/metadata/long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C5E21A34A71D9149BD03194F57EF5CE7" ma:contentTypeVersion="1" ma:contentTypeDescription="Upload an image." ma:contentTypeScope="" ma:versionID="583b5c7ce2a9826190a7660fc4df7f9a">
  <xsd:schema xmlns:xsd="http://www.w3.org/2001/XMLSchema" xmlns:xs="http://www.w3.org/2001/XMLSchema" xmlns:p="http://schemas.microsoft.com/office/2006/metadata/properties" xmlns:ns1="http://schemas.microsoft.com/sharepoint/v3" xmlns:ns2="9084028F-7DC7-42C4-A5A1-415877546C4E" xmlns:ns3="http://schemas.microsoft.com/sharepoint/v3/fields" targetNamespace="http://schemas.microsoft.com/office/2006/metadata/properties" ma:root="true" ma:fieldsID="1d664e8686b26368e1a15de8bd2f2598" ns1:_="" ns2:_="" ns3:_="">
    <xsd:import namespace="http://schemas.microsoft.com/sharepoint/v3"/>
    <xsd:import namespace="9084028F-7DC7-42C4-A5A1-415877546C4E"/>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084028F-7DC7-42C4-A5A1-415877546C4E"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documentManagement>
    <ImageCreateDate xmlns="9084028F-7DC7-42C4-A5A1-415877546C4E"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941B6271-88C7-4F97-B03D-28F1F09724A6}">
  <ds:schemaRefs>
    <ds:schemaRef ds:uri="http://schemas.microsoft.com/office/2006/metadata/longProperties"/>
  </ds:schemaRefs>
</ds:datastoreItem>
</file>

<file path=customXml/itemProps2.xml><?xml version="1.0" encoding="utf-8"?>
<ds:datastoreItem xmlns:ds="http://schemas.openxmlformats.org/officeDocument/2006/customXml" ds:itemID="{E0161A93-3C39-42DC-BDC0-252E4DB4C230}">
  <ds:schemaRefs>
    <ds:schemaRef ds:uri="http://schemas.microsoft.com/sharepoint/v3/contenttype/forms"/>
  </ds:schemaRefs>
</ds:datastoreItem>
</file>

<file path=customXml/itemProps3.xml><?xml version="1.0" encoding="utf-8"?>
<ds:datastoreItem xmlns:ds="http://schemas.openxmlformats.org/officeDocument/2006/customXml" ds:itemID="{FC2B2ED6-DC31-45A8-9ABE-6DC0130B30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084028F-7DC7-42C4-A5A1-415877546C4E"/>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4437F6-905E-401A-935F-4B905E0EBC3D}">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846</TotalTime>
  <Words>801</Words>
  <Application>Microsoft Office PowerPoint</Application>
  <PresentationFormat>Custom</PresentationFormat>
  <Paragraphs>58</Paragraphs>
  <Slides>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vt:i4>
      </vt:variant>
    </vt:vector>
  </HeadingPairs>
  <TitlesOfParts>
    <vt:vector size="11" baseType="lpstr">
      <vt:lpstr>Arial</vt:lpstr>
      <vt:lpstr>Microsoft YaHei</vt:lpstr>
      <vt:lpstr>Times New Roman</vt:lpstr>
      <vt:lpstr>Calibri</vt:lpstr>
      <vt:lpstr>Arial Unicode MS</vt:lpstr>
      <vt:lpstr>MinionScUnic</vt:lpstr>
      <vt:lpstr>MinionProRegular</vt:lpstr>
      <vt:lpstr>MinionProRegular3</vt:lpstr>
      <vt:lpstr>MinionMath Italic</vt:lpstr>
      <vt:lpstr>Office Theme</vt:lpstr>
      <vt:lpstr>Slide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Soad.toaima</dc:creator>
  <cp:lastModifiedBy>Hi-Tech</cp:lastModifiedBy>
  <cp:revision>18</cp:revision>
  <cp:lastPrinted>1601-01-01T00:00:00Z</cp:lastPrinted>
  <dcterms:created xsi:type="dcterms:W3CDTF">1601-01-01T00:00:00Z</dcterms:created>
  <dcterms:modified xsi:type="dcterms:W3CDTF">2020-03-08T11:39:49Z</dcterms:modified>
</cp:coreProperties>
</file>