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5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1294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505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18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303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748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645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808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008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194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640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0A3F-B3EC-4C00-A413-C5DBDA8BE24F}" type="datetimeFigureOut">
              <a:rPr lang="ar-EG" smtClean="0"/>
              <a:t>23/08/1439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7329-F21D-46B1-AD10-A13DE10C820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14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b="1" dirty="0" smtClean="0"/>
              <a:t>إجتماعات الخريجين</a:t>
            </a:r>
            <a:endParaRPr lang="ar-EG" sz="7200" b="1" dirty="0"/>
          </a:p>
        </p:txBody>
      </p:sp>
      <p:pic>
        <p:nvPicPr>
          <p:cNvPr id="4" name="Picture 3" descr="http://www.clipartbest.com/cliparts/4cb/o5a/4cbo5abM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289806" cy="232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Tourism.graduate\Desktop\Website\لجنة الخريجين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7" b="99693" l="10000" r="93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896626" cy="273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350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.Trashes\Mobile Camera\20161126_1321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188640"/>
            <a:ext cx="8964489" cy="655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4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.Trashes\Mobile Camera\20161126_1402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08"/>
            <a:ext cx="8932088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201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.Trashes\Mobile Camera\20161121_123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9002568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45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.Trashes\Mobile Camera\20161121_1128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22744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18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إجتماعات الخريجين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إجتماعات الخريجين</dc:title>
  <dc:creator>Graduation Database Unit User</dc:creator>
  <cp:lastModifiedBy>Graduation Database Unit User</cp:lastModifiedBy>
  <cp:revision>4</cp:revision>
  <dcterms:created xsi:type="dcterms:W3CDTF">2018-05-08T10:53:11Z</dcterms:created>
  <dcterms:modified xsi:type="dcterms:W3CDTF">2018-05-08T11:07:25Z</dcterms:modified>
</cp:coreProperties>
</file>